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8"/>
  </p:notesMasterIdLst>
  <p:sldIdLst>
    <p:sldId id="523" r:id="rId2"/>
    <p:sldId id="533" r:id="rId3"/>
    <p:sldId id="527" r:id="rId4"/>
    <p:sldId id="532" r:id="rId5"/>
    <p:sldId id="535" r:id="rId6"/>
    <p:sldId id="534" r:id="rId7"/>
    <p:sldId id="561" r:id="rId8"/>
    <p:sldId id="536" r:id="rId9"/>
    <p:sldId id="566" r:id="rId10"/>
    <p:sldId id="537" r:id="rId11"/>
    <p:sldId id="565" r:id="rId12"/>
    <p:sldId id="564" r:id="rId13"/>
    <p:sldId id="540" r:id="rId14"/>
    <p:sldId id="562" r:id="rId15"/>
    <p:sldId id="567" r:id="rId16"/>
    <p:sldId id="560" r:id="rId17"/>
    <p:sldId id="543" r:id="rId18"/>
    <p:sldId id="542" r:id="rId19"/>
    <p:sldId id="551" r:id="rId20"/>
    <p:sldId id="538" r:id="rId21"/>
    <p:sldId id="544" r:id="rId22"/>
    <p:sldId id="552" r:id="rId23"/>
    <p:sldId id="553" r:id="rId24"/>
    <p:sldId id="572" r:id="rId25"/>
    <p:sldId id="541" r:id="rId26"/>
    <p:sldId id="539" r:id="rId27"/>
    <p:sldId id="569" r:id="rId28"/>
    <p:sldId id="546" r:id="rId29"/>
    <p:sldId id="548" r:id="rId30"/>
    <p:sldId id="549" r:id="rId31"/>
    <p:sldId id="573" r:id="rId32"/>
    <p:sldId id="547" r:id="rId33"/>
    <p:sldId id="574" r:id="rId34"/>
    <p:sldId id="570" r:id="rId35"/>
    <p:sldId id="525" r:id="rId36"/>
    <p:sldId id="57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19官功肖" initials="A" lastIdx="1" clrIdx="0"/>
  <p:cmAuthor id="1" name="Vagun Vagun" initials="VV" lastIdx="1" clrIdx="0"/>
  <p:cmAuthor id="2" name="Administrator" initials="A" lastIdx="5" clrIdx="0"/>
  <p:cmAuthor id="3" name="作者" initials="A" lastIdx="0" clrIdx="1"/>
  <p:cmAuthor id="4" name="刘 立崚" initials="刘" lastIdx="3" clrIdx="2"/>
  <p:cmAuthor id="5" name="JKW-N" initials="J" lastIdx="8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DA00"/>
    <a:srgbClr val="FFFFFF"/>
    <a:srgbClr val="C6B99A"/>
    <a:srgbClr val="006472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489" autoAdjust="0"/>
  </p:normalViewPr>
  <p:slideViewPr>
    <p:cSldViewPr snapToGrid="0">
      <p:cViewPr varScale="1">
        <p:scale>
          <a:sx n="96" d="100"/>
          <a:sy n="96" d="100"/>
        </p:scale>
        <p:origin x="1152" y="90"/>
      </p:cViewPr>
      <p:guideLst>
        <p:guide orient="horz" pos="224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slide" Target="../slides/slide22.xml"/><Relationship Id="rId1" Type="http://schemas.openxmlformats.org/officeDocument/2006/relationships/slide" Target="../slides/slide21.xml"/><Relationship Id="rId5" Type="http://schemas.openxmlformats.org/officeDocument/2006/relationships/slide" Target="../slides/slide25.xml"/><Relationship Id="rId4" Type="http://schemas.openxmlformats.org/officeDocument/2006/relationships/slide" Target="../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6487DB-97C9-4AA8-BE5F-6CE0A2B03CD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6AA8F7D-B6AA-45B1-9948-00FA69450924}">
      <dgm:prSet custT="1"/>
      <dgm:spPr>
        <a:solidFill>
          <a:srgbClr val="FFC000"/>
        </a:solidFill>
      </dgm:spPr>
      <dgm:t>
        <a:bodyPr vert="vert"/>
        <a:lstStyle/>
        <a:p>
          <a:pPr algn="ctr"/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两种转发模型</a:t>
          </a:r>
        </a:p>
      </dgm:t>
    </dgm:pt>
    <dgm:pt modelId="{798B0C06-389E-41D7-B96D-583F8199A1AD}" type="parTrans" cxnId="{E83BF9CA-3F24-4C6E-9936-5F449CA09A30}">
      <dgm:prSet/>
      <dgm:spPr/>
      <dgm:t>
        <a:bodyPr/>
        <a:lstStyle/>
        <a:p>
          <a:endParaRPr lang="zh-CN" altLang="en-US"/>
        </a:p>
      </dgm:t>
    </dgm:pt>
    <dgm:pt modelId="{6D34CCE2-9AB1-42F5-A957-64C824D52EB7}" type="sibTrans" cxnId="{E83BF9CA-3F24-4C6E-9936-5F449CA09A30}">
      <dgm:prSet/>
      <dgm:spPr/>
      <dgm:t>
        <a:bodyPr/>
        <a:lstStyle/>
        <a:p>
          <a:endParaRPr lang="zh-CN" altLang="en-US"/>
        </a:p>
      </dgm:t>
    </dgm:pt>
    <dgm:pt modelId="{5406FD6C-1C4E-41B6-A8E4-E5F7B34F05CE}">
      <dgm:prSet custT="1"/>
      <dgm:spPr>
        <a:solidFill>
          <a:srgbClr val="FFC000"/>
        </a:solidFill>
      </dgm:spPr>
      <dgm:t>
        <a:bodyPr/>
        <a:lstStyle/>
        <a:p>
          <a:r>
            <a:rPr 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run to completion</a:t>
          </a:r>
          <a:endParaRPr lang="zh-CN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4F2BFF-80F0-454F-804B-30FA28845CA9}" type="parTrans" cxnId="{DBBA7682-BF6A-45A7-9284-D36A99EFC4CD}">
      <dgm:prSet/>
      <dgm:spPr>
        <a:ln>
          <a:solidFill>
            <a:srgbClr val="FFC000"/>
          </a:solidFill>
        </a:ln>
      </dgm:spPr>
      <dgm:t>
        <a:bodyPr/>
        <a:lstStyle/>
        <a:p>
          <a:endParaRPr lang="zh-CN" altLang="en-US"/>
        </a:p>
      </dgm:t>
    </dgm:pt>
    <dgm:pt modelId="{B6AA79FA-EDEF-45B5-8D79-CF8CC33BCDFF}" type="sibTrans" cxnId="{DBBA7682-BF6A-45A7-9284-D36A99EFC4CD}">
      <dgm:prSet/>
      <dgm:spPr/>
      <dgm:t>
        <a:bodyPr/>
        <a:lstStyle/>
        <a:p>
          <a:endParaRPr lang="zh-CN" altLang="en-US"/>
        </a:p>
      </dgm:t>
    </dgm:pt>
    <dgm:pt modelId="{CE8A422F-90E4-48EC-84B8-FA6A6A2EA8FA}">
      <dgm:prSet custT="1"/>
      <dgm:spPr>
        <a:solidFill>
          <a:srgbClr val="FFC000"/>
        </a:solidFill>
      </dgm:spPr>
      <dgm:t>
        <a:bodyPr/>
        <a:lstStyle/>
        <a:p>
          <a:r>
            <a:rPr 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pipeline</a:t>
          </a:r>
          <a:endParaRPr lang="zh-CN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E24DE4-2A20-4CDB-9934-57F999FD1488}" type="parTrans" cxnId="{E85E873F-01CD-4D02-938B-7F5582F590C3}">
      <dgm:prSet/>
      <dgm:spPr>
        <a:ln>
          <a:solidFill>
            <a:srgbClr val="FFC000"/>
          </a:solidFill>
        </a:ln>
      </dgm:spPr>
      <dgm:t>
        <a:bodyPr/>
        <a:lstStyle/>
        <a:p>
          <a:endParaRPr lang="zh-CN" altLang="en-US"/>
        </a:p>
      </dgm:t>
    </dgm:pt>
    <dgm:pt modelId="{BA1EBD8B-7198-4AC3-90B9-090E9990B759}" type="sibTrans" cxnId="{E85E873F-01CD-4D02-938B-7F5582F590C3}">
      <dgm:prSet/>
      <dgm:spPr/>
      <dgm:t>
        <a:bodyPr/>
        <a:lstStyle/>
        <a:p>
          <a:endParaRPr lang="zh-CN" altLang="en-US"/>
        </a:p>
      </dgm:t>
    </dgm:pt>
    <dgm:pt modelId="{03F0A65E-916B-495A-B40D-FE7D9C25C774}" type="pres">
      <dgm:prSet presAssocID="{BD6487DB-97C9-4AA8-BE5F-6CE0A2B03CD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C9FAEF7-31CC-4CA1-8B38-C2F06F098072}" type="pres">
      <dgm:prSet presAssocID="{86AA8F7D-B6AA-45B1-9948-00FA69450924}" presName="root1" presStyleCnt="0"/>
      <dgm:spPr/>
    </dgm:pt>
    <dgm:pt modelId="{5D64EE00-8FA8-49DC-843D-39CA8C1E84DE}" type="pres">
      <dgm:prSet presAssocID="{86AA8F7D-B6AA-45B1-9948-00FA69450924}" presName="LevelOneTextNode" presStyleLbl="node0" presStyleIdx="0" presStyleCnt="1" custScaleX="52108" custScaleY="73463" custLinFactNeighborX="-1863" custLinFactNeighborY="177">
        <dgm:presLayoutVars>
          <dgm:chPref val="3"/>
        </dgm:presLayoutVars>
      </dgm:prSet>
      <dgm:spPr/>
    </dgm:pt>
    <dgm:pt modelId="{74F8858A-96BB-4F30-B430-E064700BDEAD}" type="pres">
      <dgm:prSet presAssocID="{86AA8F7D-B6AA-45B1-9948-00FA69450924}" presName="level2hierChild" presStyleCnt="0"/>
      <dgm:spPr/>
    </dgm:pt>
    <dgm:pt modelId="{8221D9C0-BD76-4F3E-92A9-FCB3F097B9B0}" type="pres">
      <dgm:prSet presAssocID="{354F2BFF-80F0-454F-804B-30FA28845CA9}" presName="conn2-1" presStyleLbl="parChTrans1D2" presStyleIdx="0" presStyleCnt="2"/>
      <dgm:spPr/>
    </dgm:pt>
    <dgm:pt modelId="{9D3CA02B-DB66-406D-BF34-3B40C4470373}" type="pres">
      <dgm:prSet presAssocID="{354F2BFF-80F0-454F-804B-30FA28845CA9}" presName="connTx" presStyleLbl="parChTrans1D2" presStyleIdx="0" presStyleCnt="2"/>
      <dgm:spPr/>
    </dgm:pt>
    <dgm:pt modelId="{90F3E0CA-5F5A-42C6-918B-FF5BCEE1F922}" type="pres">
      <dgm:prSet presAssocID="{5406FD6C-1C4E-41B6-A8E4-E5F7B34F05CE}" presName="root2" presStyleCnt="0"/>
      <dgm:spPr/>
    </dgm:pt>
    <dgm:pt modelId="{09A454B5-B9E4-414A-B803-4F707EE9753C}" type="pres">
      <dgm:prSet presAssocID="{5406FD6C-1C4E-41B6-A8E4-E5F7B34F05CE}" presName="LevelTwoTextNode" presStyleLbl="node2" presStyleIdx="0" presStyleCnt="2" custScaleX="83634" custScaleY="77886" custLinFactY="-2917" custLinFactNeighborX="-250" custLinFactNeighborY="-100000">
        <dgm:presLayoutVars>
          <dgm:chPref val="3"/>
        </dgm:presLayoutVars>
      </dgm:prSet>
      <dgm:spPr/>
    </dgm:pt>
    <dgm:pt modelId="{19F6A4B9-62F9-4FC0-990B-C4FBED92E8A7}" type="pres">
      <dgm:prSet presAssocID="{5406FD6C-1C4E-41B6-A8E4-E5F7B34F05CE}" presName="level3hierChild" presStyleCnt="0"/>
      <dgm:spPr/>
    </dgm:pt>
    <dgm:pt modelId="{5BC974B3-D6E0-4D66-8AF1-2B2B02D3710B}" type="pres">
      <dgm:prSet presAssocID="{76E24DE4-2A20-4CDB-9934-57F999FD1488}" presName="conn2-1" presStyleLbl="parChTrans1D2" presStyleIdx="1" presStyleCnt="2"/>
      <dgm:spPr/>
    </dgm:pt>
    <dgm:pt modelId="{473BB130-5F39-4377-8A1A-6B4E4F0F9817}" type="pres">
      <dgm:prSet presAssocID="{76E24DE4-2A20-4CDB-9934-57F999FD1488}" presName="connTx" presStyleLbl="parChTrans1D2" presStyleIdx="1" presStyleCnt="2"/>
      <dgm:spPr/>
    </dgm:pt>
    <dgm:pt modelId="{3CC6B6D6-51B9-4D02-AE5C-55BBB47753CD}" type="pres">
      <dgm:prSet presAssocID="{CE8A422F-90E4-48EC-84B8-FA6A6A2EA8FA}" presName="root2" presStyleCnt="0"/>
      <dgm:spPr/>
    </dgm:pt>
    <dgm:pt modelId="{58955EF9-B566-4A4E-B9DB-B24843F044F7}" type="pres">
      <dgm:prSet presAssocID="{CE8A422F-90E4-48EC-84B8-FA6A6A2EA8FA}" presName="LevelTwoTextNode" presStyleLbl="node2" presStyleIdx="1" presStyleCnt="2" custScaleX="83634" custScaleY="70150" custLinFactNeighborX="-250" custLinFactNeighborY="99654">
        <dgm:presLayoutVars>
          <dgm:chPref val="3"/>
        </dgm:presLayoutVars>
      </dgm:prSet>
      <dgm:spPr/>
    </dgm:pt>
    <dgm:pt modelId="{8E876BF8-E904-4E03-8F36-3327ECBC01A0}" type="pres">
      <dgm:prSet presAssocID="{CE8A422F-90E4-48EC-84B8-FA6A6A2EA8FA}" presName="level3hierChild" presStyleCnt="0"/>
      <dgm:spPr/>
    </dgm:pt>
  </dgm:ptLst>
  <dgm:cxnLst>
    <dgm:cxn modelId="{81AAE51D-BD5A-424B-97AC-68020CE60EC2}" type="presOf" srcId="{5406FD6C-1C4E-41B6-A8E4-E5F7B34F05CE}" destId="{09A454B5-B9E4-414A-B803-4F707EE9753C}" srcOrd="0" destOrd="0" presId="urn:microsoft.com/office/officeart/2008/layout/HorizontalMultiLevelHierarchy"/>
    <dgm:cxn modelId="{E85E873F-01CD-4D02-938B-7F5582F590C3}" srcId="{86AA8F7D-B6AA-45B1-9948-00FA69450924}" destId="{CE8A422F-90E4-48EC-84B8-FA6A6A2EA8FA}" srcOrd="1" destOrd="0" parTransId="{76E24DE4-2A20-4CDB-9934-57F999FD1488}" sibTransId="{BA1EBD8B-7198-4AC3-90B9-090E9990B759}"/>
    <dgm:cxn modelId="{7E275249-9842-4E7E-A97C-EF3914DDDD5B}" type="presOf" srcId="{354F2BFF-80F0-454F-804B-30FA28845CA9}" destId="{9D3CA02B-DB66-406D-BF34-3B40C4470373}" srcOrd="1" destOrd="0" presId="urn:microsoft.com/office/officeart/2008/layout/HorizontalMultiLevelHierarchy"/>
    <dgm:cxn modelId="{FBEC546E-A0BC-4B5E-BEF0-16CEA0B6D514}" type="presOf" srcId="{76E24DE4-2A20-4CDB-9934-57F999FD1488}" destId="{5BC974B3-D6E0-4D66-8AF1-2B2B02D3710B}" srcOrd="0" destOrd="0" presId="urn:microsoft.com/office/officeart/2008/layout/HorizontalMultiLevelHierarchy"/>
    <dgm:cxn modelId="{89A1C86E-A0AA-45C9-A919-0C757320BAD1}" type="presOf" srcId="{CE8A422F-90E4-48EC-84B8-FA6A6A2EA8FA}" destId="{58955EF9-B566-4A4E-B9DB-B24843F044F7}" srcOrd="0" destOrd="0" presId="urn:microsoft.com/office/officeart/2008/layout/HorizontalMultiLevelHierarchy"/>
    <dgm:cxn modelId="{DBBA7682-BF6A-45A7-9284-D36A99EFC4CD}" srcId="{86AA8F7D-B6AA-45B1-9948-00FA69450924}" destId="{5406FD6C-1C4E-41B6-A8E4-E5F7B34F05CE}" srcOrd="0" destOrd="0" parTransId="{354F2BFF-80F0-454F-804B-30FA28845CA9}" sibTransId="{B6AA79FA-EDEF-45B5-8D79-CF8CC33BCDFF}"/>
    <dgm:cxn modelId="{FD505EA6-67CD-48A7-B64B-84AF72AE14FD}" type="presOf" srcId="{354F2BFF-80F0-454F-804B-30FA28845CA9}" destId="{8221D9C0-BD76-4F3E-92A9-FCB3F097B9B0}" srcOrd="0" destOrd="0" presId="urn:microsoft.com/office/officeart/2008/layout/HorizontalMultiLevelHierarchy"/>
    <dgm:cxn modelId="{E638A9BF-34BB-40C7-9360-12EDF5023F98}" type="presOf" srcId="{76E24DE4-2A20-4CDB-9934-57F999FD1488}" destId="{473BB130-5F39-4377-8A1A-6B4E4F0F9817}" srcOrd="1" destOrd="0" presId="urn:microsoft.com/office/officeart/2008/layout/HorizontalMultiLevelHierarchy"/>
    <dgm:cxn modelId="{E83BF9CA-3F24-4C6E-9936-5F449CA09A30}" srcId="{BD6487DB-97C9-4AA8-BE5F-6CE0A2B03CD6}" destId="{86AA8F7D-B6AA-45B1-9948-00FA69450924}" srcOrd="0" destOrd="0" parTransId="{798B0C06-389E-41D7-B96D-583F8199A1AD}" sibTransId="{6D34CCE2-9AB1-42F5-A957-64C824D52EB7}"/>
    <dgm:cxn modelId="{B8DA42D5-FA53-468F-B846-4BF6192DE329}" type="presOf" srcId="{BD6487DB-97C9-4AA8-BE5F-6CE0A2B03CD6}" destId="{03F0A65E-916B-495A-B40D-FE7D9C25C774}" srcOrd="0" destOrd="0" presId="urn:microsoft.com/office/officeart/2008/layout/HorizontalMultiLevelHierarchy"/>
    <dgm:cxn modelId="{41B676E4-8E9A-47EE-9ED8-FE21595A13ED}" type="presOf" srcId="{86AA8F7D-B6AA-45B1-9948-00FA69450924}" destId="{5D64EE00-8FA8-49DC-843D-39CA8C1E84DE}" srcOrd="0" destOrd="0" presId="urn:microsoft.com/office/officeart/2008/layout/HorizontalMultiLevelHierarchy"/>
    <dgm:cxn modelId="{6D0912C0-49B3-49A7-946A-21085DA2923E}" type="presParOf" srcId="{03F0A65E-916B-495A-B40D-FE7D9C25C774}" destId="{5C9FAEF7-31CC-4CA1-8B38-C2F06F098072}" srcOrd="0" destOrd="0" presId="urn:microsoft.com/office/officeart/2008/layout/HorizontalMultiLevelHierarchy"/>
    <dgm:cxn modelId="{0F1AB2F4-49E8-42A7-A4BC-2691DAFC32CA}" type="presParOf" srcId="{5C9FAEF7-31CC-4CA1-8B38-C2F06F098072}" destId="{5D64EE00-8FA8-49DC-843D-39CA8C1E84DE}" srcOrd="0" destOrd="0" presId="urn:microsoft.com/office/officeart/2008/layout/HorizontalMultiLevelHierarchy"/>
    <dgm:cxn modelId="{49220E86-29C8-4712-AA43-E8661CA95E2B}" type="presParOf" srcId="{5C9FAEF7-31CC-4CA1-8B38-C2F06F098072}" destId="{74F8858A-96BB-4F30-B430-E064700BDEAD}" srcOrd="1" destOrd="0" presId="urn:microsoft.com/office/officeart/2008/layout/HorizontalMultiLevelHierarchy"/>
    <dgm:cxn modelId="{B5770B10-50AE-412B-97E4-512889305227}" type="presParOf" srcId="{74F8858A-96BB-4F30-B430-E064700BDEAD}" destId="{8221D9C0-BD76-4F3E-92A9-FCB3F097B9B0}" srcOrd="0" destOrd="0" presId="urn:microsoft.com/office/officeart/2008/layout/HorizontalMultiLevelHierarchy"/>
    <dgm:cxn modelId="{260ED12F-79A2-42C8-8FF3-63A590967BC5}" type="presParOf" srcId="{8221D9C0-BD76-4F3E-92A9-FCB3F097B9B0}" destId="{9D3CA02B-DB66-406D-BF34-3B40C4470373}" srcOrd="0" destOrd="0" presId="urn:microsoft.com/office/officeart/2008/layout/HorizontalMultiLevelHierarchy"/>
    <dgm:cxn modelId="{1F5759C6-9DF0-41BB-BF7F-7BFB1F7F7FD6}" type="presParOf" srcId="{74F8858A-96BB-4F30-B430-E064700BDEAD}" destId="{90F3E0CA-5F5A-42C6-918B-FF5BCEE1F922}" srcOrd="1" destOrd="0" presId="urn:microsoft.com/office/officeart/2008/layout/HorizontalMultiLevelHierarchy"/>
    <dgm:cxn modelId="{848D3041-4060-412D-88CF-DEE2890A23B2}" type="presParOf" srcId="{90F3E0CA-5F5A-42C6-918B-FF5BCEE1F922}" destId="{09A454B5-B9E4-414A-B803-4F707EE9753C}" srcOrd="0" destOrd="0" presId="urn:microsoft.com/office/officeart/2008/layout/HorizontalMultiLevelHierarchy"/>
    <dgm:cxn modelId="{F4F2C9A4-8332-4966-A00F-DA8049A17351}" type="presParOf" srcId="{90F3E0CA-5F5A-42C6-918B-FF5BCEE1F922}" destId="{19F6A4B9-62F9-4FC0-990B-C4FBED92E8A7}" srcOrd="1" destOrd="0" presId="urn:microsoft.com/office/officeart/2008/layout/HorizontalMultiLevelHierarchy"/>
    <dgm:cxn modelId="{63195405-14BF-4447-8A71-69277909DE53}" type="presParOf" srcId="{74F8858A-96BB-4F30-B430-E064700BDEAD}" destId="{5BC974B3-D6E0-4D66-8AF1-2B2B02D3710B}" srcOrd="2" destOrd="0" presId="urn:microsoft.com/office/officeart/2008/layout/HorizontalMultiLevelHierarchy"/>
    <dgm:cxn modelId="{2A134B36-34B0-4E12-8321-B86437FA4C95}" type="presParOf" srcId="{5BC974B3-D6E0-4D66-8AF1-2B2B02D3710B}" destId="{473BB130-5F39-4377-8A1A-6B4E4F0F9817}" srcOrd="0" destOrd="0" presId="urn:microsoft.com/office/officeart/2008/layout/HorizontalMultiLevelHierarchy"/>
    <dgm:cxn modelId="{09089ADC-38F8-4AB2-9657-37A7BC09F372}" type="presParOf" srcId="{74F8858A-96BB-4F30-B430-E064700BDEAD}" destId="{3CC6B6D6-51B9-4D02-AE5C-55BBB47753CD}" srcOrd="3" destOrd="0" presId="urn:microsoft.com/office/officeart/2008/layout/HorizontalMultiLevelHierarchy"/>
    <dgm:cxn modelId="{CD2F0B06-4D02-4122-8172-1684A1731E08}" type="presParOf" srcId="{3CC6B6D6-51B9-4D02-AE5C-55BBB47753CD}" destId="{58955EF9-B566-4A4E-B9DB-B24843F044F7}" srcOrd="0" destOrd="0" presId="urn:microsoft.com/office/officeart/2008/layout/HorizontalMultiLevelHierarchy"/>
    <dgm:cxn modelId="{C1F60A95-3570-4F39-89A9-35845114F8BD}" type="presParOf" srcId="{3CC6B6D6-51B9-4D02-AE5C-55BBB47753CD}" destId="{8E876BF8-E904-4E03-8F36-3327ECBC01A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8D134D-6167-4069-8528-267C83218D68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134C94B-54C0-4DB8-99CA-EC88382F67C5}">
      <dgm:prSet phldrT="[文本]" custT="1"/>
      <dgm:spPr/>
      <dgm:t>
        <a:bodyPr/>
        <a:lstStyle/>
        <a:p>
          <a:r>
            <a:rPr lang="en-US" altLang="zh-CN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P4</a:t>
          </a:r>
          <a:endParaRPr lang="zh-CN" altLang="en-US" sz="2800" b="1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04CD67-66AD-4A42-940B-738AEFD11C31}" type="parTrans" cxnId="{7794B0E4-91A7-4441-98FA-72CD7C00AC6C}">
      <dgm:prSet/>
      <dgm:spPr/>
      <dgm:t>
        <a:bodyPr/>
        <a:lstStyle/>
        <a:p>
          <a:endParaRPr lang="zh-CN" altLang="en-US"/>
        </a:p>
      </dgm:t>
    </dgm:pt>
    <dgm:pt modelId="{6C034FDA-2CEB-4150-9C74-957DD32CAD05}" type="sibTrans" cxnId="{7794B0E4-91A7-4441-98FA-72CD7C00AC6C}">
      <dgm:prSet/>
      <dgm:spPr/>
      <dgm:t>
        <a:bodyPr/>
        <a:lstStyle/>
        <a:p>
          <a:endParaRPr lang="zh-CN" altLang="en-US"/>
        </a:p>
      </dgm:t>
    </dgm:pt>
    <dgm:pt modelId="{D5300981-799A-4656-A419-74066A6A52E5}">
      <dgm:prSet phldrT="[文本]" custT="1"/>
      <dgm:spPr/>
      <dgm:t>
        <a:bodyPr/>
        <a:lstStyle/>
        <a:p>
          <a:r>
            <a:rPr lang="en-US" altLang="zh-CN" sz="2400" b="0" i="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OSI </a:t>
          </a:r>
          <a:r>
            <a:rPr lang="zh-CN" altLang="en-US" sz="2400" b="0" i="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仅支持 </a:t>
          </a:r>
          <a:r>
            <a:rPr lang="en-US" sz="2400" b="0" i="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L4</a:t>
          </a:r>
          <a:endParaRPr lang="zh-CN" altLang="en-US" sz="24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CED1EB5-65C3-4B10-A06F-79A2A3046749}" type="parTrans" cxnId="{ED8403BA-76D6-412F-B198-02B51DA303FD}">
      <dgm:prSet/>
      <dgm:spPr/>
      <dgm:t>
        <a:bodyPr/>
        <a:lstStyle/>
        <a:p>
          <a:endParaRPr lang="zh-CN" altLang="en-US"/>
        </a:p>
      </dgm:t>
    </dgm:pt>
    <dgm:pt modelId="{975D0D3F-D61E-4F32-8B19-27E593AD3181}" type="sibTrans" cxnId="{ED8403BA-76D6-412F-B198-02B51DA303FD}">
      <dgm:prSet/>
      <dgm:spPr/>
      <dgm:t>
        <a:bodyPr/>
        <a:lstStyle/>
        <a:p>
          <a:endParaRPr lang="zh-CN" altLang="en-US"/>
        </a:p>
      </dgm:t>
    </dgm:pt>
    <dgm:pt modelId="{20190C32-C4CE-46FE-AC0E-D8B8CDF9DA06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需要额外负载均衡处理硬件</a:t>
          </a:r>
        </a:p>
      </dgm:t>
    </dgm:pt>
    <dgm:pt modelId="{58BDFCAE-BA70-4737-AB92-6825FCB33CA8}" type="parTrans" cxnId="{9E1FE3A9-ED81-414A-A017-B7D02EBB437F}">
      <dgm:prSet/>
      <dgm:spPr/>
      <dgm:t>
        <a:bodyPr/>
        <a:lstStyle/>
        <a:p>
          <a:endParaRPr lang="zh-CN" altLang="en-US"/>
        </a:p>
      </dgm:t>
    </dgm:pt>
    <dgm:pt modelId="{71C1DFD9-36CB-463E-804B-93C25EA860EB}" type="sibTrans" cxnId="{9E1FE3A9-ED81-414A-A017-B7D02EBB437F}">
      <dgm:prSet/>
      <dgm:spPr/>
      <dgm:t>
        <a:bodyPr/>
        <a:lstStyle/>
        <a:p>
          <a:endParaRPr lang="zh-CN" altLang="en-US"/>
        </a:p>
      </dgm:t>
    </dgm:pt>
    <dgm:pt modelId="{505D0851-8B62-469A-9320-F6FAE3769758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基于 </a:t>
          </a:r>
          <a:r>
            <a: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PISA </a:t>
          </a:r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芯片架构</a:t>
          </a:r>
        </a:p>
      </dgm:t>
    </dgm:pt>
    <dgm:pt modelId="{B1919603-94DF-4CBD-8906-7FAC09C1CC7B}" type="parTrans" cxnId="{D846D01F-EA64-433E-8759-1CFC298EE6E6}">
      <dgm:prSet/>
      <dgm:spPr/>
      <dgm:t>
        <a:bodyPr/>
        <a:lstStyle/>
        <a:p>
          <a:endParaRPr lang="zh-CN" altLang="en-US"/>
        </a:p>
      </dgm:t>
    </dgm:pt>
    <dgm:pt modelId="{63BFC9E6-1F25-413E-957F-6C5FE1768C12}" type="sibTrans" cxnId="{D846D01F-EA64-433E-8759-1CFC298EE6E6}">
      <dgm:prSet/>
      <dgm:spPr/>
      <dgm:t>
        <a:bodyPr/>
        <a:lstStyle/>
        <a:p>
          <a:endParaRPr lang="zh-CN" altLang="en-US"/>
        </a:p>
      </dgm:t>
    </dgm:pt>
    <dgm:pt modelId="{55800D8F-B6E2-47D5-A933-72ADB8F728A5}">
      <dgm:prSet phldrT="[文本]" custT="1"/>
      <dgm:spPr/>
      <dgm:t>
        <a:bodyPr/>
        <a:lstStyle/>
        <a:p>
          <a:r>
            <a:rPr lang="en-US" altLang="zh-CN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DPDK</a:t>
          </a:r>
          <a:endParaRPr lang="zh-CN" altLang="en-US" sz="2800" b="1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37E238-8093-42CF-9AB6-8C019615F136}" type="parTrans" cxnId="{C5977315-CADA-4424-AC8D-82F939F117EF}">
      <dgm:prSet/>
      <dgm:spPr/>
      <dgm:t>
        <a:bodyPr/>
        <a:lstStyle/>
        <a:p>
          <a:endParaRPr lang="zh-CN" altLang="en-US"/>
        </a:p>
      </dgm:t>
    </dgm:pt>
    <dgm:pt modelId="{D6F5A507-8316-44B5-8BD0-900150C5A122}" type="sibTrans" cxnId="{C5977315-CADA-4424-AC8D-82F939F117EF}">
      <dgm:prSet/>
      <dgm:spPr/>
      <dgm:t>
        <a:bodyPr/>
        <a:lstStyle/>
        <a:p>
          <a:endParaRPr lang="zh-CN" altLang="en-US"/>
        </a:p>
      </dgm:t>
    </dgm:pt>
    <dgm:pt modelId="{F06DA647-2BBF-4711-BA05-8AF36B3797AB}">
      <dgm:prSet phldrT="[文本]" custT="1"/>
      <dgm:spPr/>
      <dgm:t>
        <a:bodyPr/>
        <a:lstStyle/>
        <a:p>
          <a:r>
            <a:rPr lang="en-US" altLang="zh-CN" sz="2400" b="0" i="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OSI </a:t>
          </a:r>
          <a:r>
            <a:rPr lang="en-US" sz="2400" b="0" i="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L4</a:t>
          </a:r>
          <a:r>
            <a:rPr lang="zh-CN" altLang="en-US" sz="2400" b="0" i="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和 </a:t>
          </a:r>
          <a:r>
            <a:rPr lang="en-US" sz="2400" b="0" i="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L7 </a:t>
          </a:r>
          <a:r>
            <a:rPr lang="zh-CN" altLang="en-US" sz="2400" b="0" i="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的处理</a:t>
          </a:r>
          <a:endParaRPr lang="zh-CN" altLang="en-US" sz="24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32B6174D-228C-475B-B652-61E56543C33D}" type="parTrans" cxnId="{6D8D677E-E970-43B3-B2DC-08A7896C8A9D}">
      <dgm:prSet/>
      <dgm:spPr/>
      <dgm:t>
        <a:bodyPr/>
        <a:lstStyle/>
        <a:p>
          <a:endParaRPr lang="zh-CN" altLang="en-US"/>
        </a:p>
      </dgm:t>
    </dgm:pt>
    <dgm:pt modelId="{444C8EA5-9280-4ED5-BFA3-BA5600C57D3E}" type="sibTrans" cxnId="{6D8D677E-E970-43B3-B2DC-08A7896C8A9D}">
      <dgm:prSet/>
      <dgm:spPr/>
      <dgm:t>
        <a:bodyPr/>
        <a:lstStyle/>
        <a:p>
          <a:endParaRPr lang="zh-CN" altLang="en-US"/>
        </a:p>
      </dgm:t>
    </dgm:pt>
    <dgm:pt modelId="{F72473F7-3EBE-43C3-A1E5-EC475E76CACF}">
      <dgm:prSet phldrT="[文本]" custT="1"/>
      <dgm:spPr/>
      <dgm:t>
        <a:bodyPr/>
        <a:lstStyle/>
        <a:p>
          <a:r>
            <a:rPr lang="zh-CN" altLang="en-US" sz="2400" b="0" i="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物理和虚拟环境中都能运行</a:t>
          </a:r>
          <a:endParaRPr lang="zh-CN" altLang="en-US" sz="24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2413393-61D0-4C49-9C52-94ECDCA88E43}" type="parTrans" cxnId="{BF4F2918-C025-4112-9CCA-5C9BFBD5B494}">
      <dgm:prSet/>
      <dgm:spPr/>
      <dgm:t>
        <a:bodyPr/>
        <a:lstStyle/>
        <a:p>
          <a:endParaRPr lang="zh-CN" altLang="en-US"/>
        </a:p>
      </dgm:t>
    </dgm:pt>
    <dgm:pt modelId="{5FB582F4-5FB8-4C62-A393-E878448ADA61}" type="sibTrans" cxnId="{BF4F2918-C025-4112-9CCA-5C9BFBD5B494}">
      <dgm:prSet/>
      <dgm:spPr/>
      <dgm:t>
        <a:bodyPr/>
        <a:lstStyle/>
        <a:p>
          <a:endParaRPr lang="zh-CN" altLang="en-US"/>
        </a:p>
      </dgm:t>
    </dgm:pt>
    <dgm:pt modelId="{8D8B096E-5702-493D-8448-FD51637365D1}">
      <dgm:prSet phldrT="[文本]" custT="1"/>
      <dgm:spPr/>
      <dgm:t>
        <a:bodyPr/>
        <a:lstStyle/>
        <a:p>
          <a:r>
            <a: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开源生态</a:t>
          </a:r>
        </a:p>
      </dgm:t>
    </dgm:pt>
    <dgm:pt modelId="{D3836186-D48F-4E62-BC77-FC612FC4A1C6}" type="parTrans" cxnId="{A9B7D5BE-C680-4551-8DA4-AE59E286B6B5}">
      <dgm:prSet/>
      <dgm:spPr/>
      <dgm:t>
        <a:bodyPr/>
        <a:lstStyle/>
        <a:p>
          <a:endParaRPr lang="zh-CN" altLang="en-US"/>
        </a:p>
      </dgm:t>
    </dgm:pt>
    <dgm:pt modelId="{4B7DF985-4560-44CA-AC7E-6F3061AE9FD2}" type="sibTrans" cxnId="{A9B7D5BE-C680-4551-8DA4-AE59E286B6B5}">
      <dgm:prSet/>
      <dgm:spPr/>
      <dgm:t>
        <a:bodyPr/>
        <a:lstStyle/>
        <a:p>
          <a:endParaRPr lang="zh-CN" altLang="en-US"/>
        </a:p>
      </dgm:t>
    </dgm:pt>
    <dgm:pt modelId="{1AA602DF-927D-4215-88E6-9349C8825944}" type="pres">
      <dgm:prSet presAssocID="{0F8D134D-6167-4069-8528-267C83218D68}" presName="layout" presStyleCnt="0">
        <dgm:presLayoutVars>
          <dgm:chMax/>
          <dgm:chPref/>
          <dgm:dir/>
          <dgm:resizeHandles/>
        </dgm:presLayoutVars>
      </dgm:prSet>
      <dgm:spPr/>
    </dgm:pt>
    <dgm:pt modelId="{0303E046-638F-4A73-8A71-B8874156ED00}" type="pres">
      <dgm:prSet presAssocID="{E134C94B-54C0-4DB8-99CA-EC88382F67C5}" presName="root" presStyleCnt="0">
        <dgm:presLayoutVars>
          <dgm:chMax/>
          <dgm:chPref/>
        </dgm:presLayoutVars>
      </dgm:prSet>
      <dgm:spPr/>
    </dgm:pt>
    <dgm:pt modelId="{C2CEEDDB-1833-4BAA-B4F8-0D939AB1AB8A}" type="pres">
      <dgm:prSet presAssocID="{E134C94B-54C0-4DB8-99CA-EC88382F67C5}" presName="rootComposite" presStyleCnt="0">
        <dgm:presLayoutVars/>
      </dgm:prSet>
      <dgm:spPr/>
    </dgm:pt>
    <dgm:pt modelId="{97FBC0E9-DD18-4994-AD1C-F691701E194A}" type="pres">
      <dgm:prSet presAssocID="{E134C94B-54C0-4DB8-99CA-EC88382F67C5}" presName="ParentAccent" presStyleLbl="alignNode1" presStyleIdx="0" presStyleCnt="2"/>
      <dgm:spPr>
        <a:solidFill>
          <a:srgbClr val="FFC000"/>
        </a:solidFill>
        <a:ln>
          <a:solidFill>
            <a:srgbClr val="FFC000"/>
          </a:solidFill>
        </a:ln>
      </dgm:spPr>
    </dgm:pt>
    <dgm:pt modelId="{2748E73E-18B6-4711-9CFE-FC8C3C46BB30}" type="pres">
      <dgm:prSet presAssocID="{E134C94B-54C0-4DB8-99CA-EC88382F67C5}" presName="ParentSmallAccent" presStyleLbl="fgAcc1" presStyleIdx="0" presStyleCnt="2" custLinFactNeighborX="-982" custLinFactNeighborY="1896"/>
      <dgm:spPr>
        <a:noFill/>
        <a:ln>
          <a:noFill/>
        </a:ln>
      </dgm:spPr>
    </dgm:pt>
    <dgm:pt modelId="{E61C6565-F0F4-4867-8562-16467F90B219}" type="pres">
      <dgm:prSet presAssocID="{E134C94B-54C0-4DB8-99CA-EC88382F67C5}" presName="Parent" presStyleLbl="revTx" presStyleIdx="0" presStyleCnt="8">
        <dgm:presLayoutVars>
          <dgm:chMax/>
          <dgm:chPref val="4"/>
          <dgm:bulletEnabled val="1"/>
        </dgm:presLayoutVars>
      </dgm:prSet>
      <dgm:spPr/>
    </dgm:pt>
    <dgm:pt modelId="{FF0BA036-DA82-40FF-8B06-908934FB1B13}" type="pres">
      <dgm:prSet presAssocID="{E134C94B-54C0-4DB8-99CA-EC88382F67C5}" presName="childShape" presStyleCnt="0">
        <dgm:presLayoutVars>
          <dgm:chMax val="0"/>
          <dgm:chPref val="0"/>
        </dgm:presLayoutVars>
      </dgm:prSet>
      <dgm:spPr/>
    </dgm:pt>
    <dgm:pt modelId="{9DB142B0-F0C9-4070-BA8E-44C952AC9EEE}" type="pres">
      <dgm:prSet presAssocID="{D5300981-799A-4656-A419-74066A6A52E5}" presName="childComposite" presStyleCnt="0">
        <dgm:presLayoutVars>
          <dgm:chMax val="0"/>
          <dgm:chPref val="0"/>
        </dgm:presLayoutVars>
      </dgm:prSet>
      <dgm:spPr/>
    </dgm:pt>
    <dgm:pt modelId="{24C49865-9FA0-464C-98E6-C5002407D622}" type="pres">
      <dgm:prSet presAssocID="{D5300981-799A-4656-A419-74066A6A52E5}" presName="ChildAccent" presStyleLbl="solidFgAcc1" presStyleIdx="0" presStyleCnt="6"/>
      <dgm:spPr/>
    </dgm:pt>
    <dgm:pt modelId="{6BC9AB1D-09DA-4F4D-9DFA-CCE630492BA0}" type="pres">
      <dgm:prSet presAssocID="{D5300981-799A-4656-A419-74066A6A52E5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0121F59E-25EE-49BE-BD50-896F5CE2B0FC}" type="pres">
      <dgm:prSet presAssocID="{20190C32-C4CE-46FE-AC0E-D8B8CDF9DA06}" presName="childComposite" presStyleCnt="0">
        <dgm:presLayoutVars>
          <dgm:chMax val="0"/>
          <dgm:chPref val="0"/>
        </dgm:presLayoutVars>
      </dgm:prSet>
      <dgm:spPr/>
    </dgm:pt>
    <dgm:pt modelId="{EF2E3B5B-4554-4A50-B590-6F9F07B6831A}" type="pres">
      <dgm:prSet presAssocID="{20190C32-C4CE-46FE-AC0E-D8B8CDF9DA06}" presName="ChildAccent" presStyleLbl="solidFgAcc1" presStyleIdx="1" presStyleCnt="6"/>
      <dgm:spPr/>
    </dgm:pt>
    <dgm:pt modelId="{21ADC207-7AC2-4F0B-BDEA-D8654F0466B2}" type="pres">
      <dgm:prSet presAssocID="{20190C32-C4CE-46FE-AC0E-D8B8CDF9DA06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BAE16F57-4FD3-421D-B60F-74E5B041BBDA}" type="pres">
      <dgm:prSet presAssocID="{505D0851-8B62-469A-9320-F6FAE3769758}" presName="childComposite" presStyleCnt="0">
        <dgm:presLayoutVars>
          <dgm:chMax val="0"/>
          <dgm:chPref val="0"/>
        </dgm:presLayoutVars>
      </dgm:prSet>
      <dgm:spPr/>
    </dgm:pt>
    <dgm:pt modelId="{264C8F12-DDDF-49F7-90E4-DE10CFD29449}" type="pres">
      <dgm:prSet presAssocID="{505D0851-8B62-469A-9320-F6FAE3769758}" presName="ChildAccent" presStyleLbl="solidFgAcc1" presStyleIdx="2" presStyleCnt="6"/>
      <dgm:spPr/>
    </dgm:pt>
    <dgm:pt modelId="{87A3AB9F-3A99-4E18-9185-4F05BE09C8C9}" type="pres">
      <dgm:prSet presAssocID="{505D0851-8B62-469A-9320-F6FAE3769758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8E40E452-9250-4AF3-B500-859376AB0B01}" type="pres">
      <dgm:prSet presAssocID="{55800D8F-B6E2-47D5-A933-72ADB8F728A5}" presName="root" presStyleCnt="0">
        <dgm:presLayoutVars>
          <dgm:chMax/>
          <dgm:chPref/>
        </dgm:presLayoutVars>
      </dgm:prSet>
      <dgm:spPr/>
    </dgm:pt>
    <dgm:pt modelId="{FBF7D93A-693A-40F1-9C61-975AF2182479}" type="pres">
      <dgm:prSet presAssocID="{55800D8F-B6E2-47D5-A933-72ADB8F728A5}" presName="rootComposite" presStyleCnt="0">
        <dgm:presLayoutVars/>
      </dgm:prSet>
      <dgm:spPr/>
    </dgm:pt>
    <dgm:pt modelId="{B90FEA7D-0C11-4229-A688-03CA7342BB94}" type="pres">
      <dgm:prSet presAssocID="{55800D8F-B6E2-47D5-A933-72ADB8F728A5}" presName="ParentAccent" presStyleLbl="alignNode1" presStyleIdx="1" presStyleCnt="2"/>
      <dgm:spPr>
        <a:prstGeom prst="rect">
          <a:avLst/>
        </a:prstGeom>
        <a:solidFill>
          <a:srgbClr val="FFC000"/>
        </a:solidFill>
        <a:ln>
          <a:solidFill>
            <a:srgbClr val="FFC000"/>
          </a:solidFill>
        </a:ln>
      </dgm:spPr>
    </dgm:pt>
    <dgm:pt modelId="{67DE8AA7-7943-449B-9E8A-3523E508F73D}" type="pres">
      <dgm:prSet presAssocID="{55800D8F-B6E2-47D5-A933-72ADB8F728A5}" presName="ParentSmallAccent" presStyleLbl="fgAcc1" presStyleIdx="1" presStyleCnt="2" custLinFactNeighborX="2352" custLinFactNeighborY="-2380"/>
      <dgm:spPr>
        <a:noFill/>
        <a:ln>
          <a:noFill/>
        </a:ln>
      </dgm:spPr>
    </dgm:pt>
    <dgm:pt modelId="{B2E90B0A-9C9B-4F8A-81D4-470105D01309}" type="pres">
      <dgm:prSet presAssocID="{55800D8F-B6E2-47D5-A933-72ADB8F728A5}" presName="Parent" presStyleLbl="revTx" presStyleIdx="4" presStyleCnt="8">
        <dgm:presLayoutVars>
          <dgm:chMax/>
          <dgm:chPref val="4"/>
          <dgm:bulletEnabled val="1"/>
        </dgm:presLayoutVars>
      </dgm:prSet>
      <dgm:spPr/>
    </dgm:pt>
    <dgm:pt modelId="{8363BD9F-3288-47F7-9D43-43033456C1DA}" type="pres">
      <dgm:prSet presAssocID="{55800D8F-B6E2-47D5-A933-72ADB8F728A5}" presName="childShape" presStyleCnt="0">
        <dgm:presLayoutVars>
          <dgm:chMax val="0"/>
          <dgm:chPref val="0"/>
        </dgm:presLayoutVars>
      </dgm:prSet>
      <dgm:spPr/>
    </dgm:pt>
    <dgm:pt modelId="{7D8F76A8-538C-448A-9A6C-F6C8B4164D4E}" type="pres">
      <dgm:prSet presAssocID="{F06DA647-2BBF-4711-BA05-8AF36B3797AB}" presName="childComposite" presStyleCnt="0">
        <dgm:presLayoutVars>
          <dgm:chMax val="0"/>
          <dgm:chPref val="0"/>
        </dgm:presLayoutVars>
      </dgm:prSet>
      <dgm:spPr/>
    </dgm:pt>
    <dgm:pt modelId="{442764D3-CDC4-40DD-882C-F368D20D54D9}" type="pres">
      <dgm:prSet presAssocID="{F06DA647-2BBF-4711-BA05-8AF36B3797AB}" presName="ChildAccent" presStyleLbl="solidFgAcc1" presStyleIdx="3" presStyleCnt="6"/>
      <dgm:spPr/>
    </dgm:pt>
    <dgm:pt modelId="{D342A3B9-D713-41BB-94CC-14D54B0C3BF3}" type="pres">
      <dgm:prSet presAssocID="{F06DA647-2BBF-4711-BA05-8AF36B3797AB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8BBED297-3CA4-4FCC-A4EA-8EA0906F85C8}" type="pres">
      <dgm:prSet presAssocID="{F72473F7-3EBE-43C3-A1E5-EC475E76CACF}" presName="childComposite" presStyleCnt="0">
        <dgm:presLayoutVars>
          <dgm:chMax val="0"/>
          <dgm:chPref val="0"/>
        </dgm:presLayoutVars>
      </dgm:prSet>
      <dgm:spPr/>
    </dgm:pt>
    <dgm:pt modelId="{BCBDC709-3612-40EF-AA63-9DC22CFA81F7}" type="pres">
      <dgm:prSet presAssocID="{F72473F7-3EBE-43C3-A1E5-EC475E76CACF}" presName="ChildAccent" presStyleLbl="solidFgAcc1" presStyleIdx="4" presStyleCnt="6"/>
      <dgm:spPr/>
    </dgm:pt>
    <dgm:pt modelId="{5FD2FBED-9440-4F81-B385-B4150FA0AE0C}" type="pres">
      <dgm:prSet presAssocID="{F72473F7-3EBE-43C3-A1E5-EC475E76CACF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BBBD741D-CF89-432C-9CB9-194F068D61DC}" type="pres">
      <dgm:prSet presAssocID="{8D8B096E-5702-493D-8448-FD51637365D1}" presName="childComposite" presStyleCnt="0">
        <dgm:presLayoutVars>
          <dgm:chMax val="0"/>
          <dgm:chPref val="0"/>
        </dgm:presLayoutVars>
      </dgm:prSet>
      <dgm:spPr/>
    </dgm:pt>
    <dgm:pt modelId="{0C2CFF1C-765E-4530-B466-799F4A2BD592}" type="pres">
      <dgm:prSet presAssocID="{8D8B096E-5702-493D-8448-FD51637365D1}" presName="ChildAccent" presStyleLbl="solidFgAcc1" presStyleIdx="5" presStyleCnt="6"/>
      <dgm:spPr/>
    </dgm:pt>
    <dgm:pt modelId="{0DF82674-C79D-448D-8D2E-920A078D1E43}" type="pres">
      <dgm:prSet presAssocID="{8D8B096E-5702-493D-8448-FD51637365D1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26BB7813-2673-4E8B-A817-B90DDFBCE00A}" type="presOf" srcId="{0F8D134D-6167-4069-8528-267C83218D68}" destId="{1AA602DF-927D-4215-88E6-9349C8825944}" srcOrd="0" destOrd="0" presId="urn:microsoft.com/office/officeart/2008/layout/SquareAccentList"/>
    <dgm:cxn modelId="{C5977315-CADA-4424-AC8D-82F939F117EF}" srcId="{0F8D134D-6167-4069-8528-267C83218D68}" destId="{55800D8F-B6E2-47D5-A933-72ADB8F728A5}" srcOrd="1" destOrd="0" parTransId="{8B37E238-8093-42CF-9AB6-8C019615F136}" sibTransId="{D6F5A507-8316-44B5-8BD0-900150C5A122}"/>
    <dgm:cxn modelId="{BF4F2918-C025-4112-9CCA-5C9BFBD5B494}" srcId="{55800D8F-B6E2-47D5-A933-72ADB8F728A5}" destId="{F72473F7-3EBE-43C3-A1E5-EC475E76CACF}" srcOrd="1" destOrd="0" parTransId="{A2413393-61D0-4C49-9C52-94ECDCA88E43}" sibTransId="{5FB582F4-5FB8-4C62-A393-E878448ADA61}"/>
    <dgm:cxn modelId="{D846D01F-EA64-433E-8759-1CFC298EE6E6}" srcId="{E134C94B-54C0-4DB8-99CA-EC88382F67C5}" destId="{505D0851-8B62-469A-9320-F6FAE3769758}" srcOrd="2" destOrd="0" parTransId="{B1919603-94DF-4CBD-8906-7FAC09C1CC7B}" sibTransId="{63BFC9E6-1F25-413E-957F-6C5FE1768C12}"/>
    <dgm:cxn modelId="{B466BD43-D22E-48D2-BC50-C5AD5370479B}" type="presOf" srcId="{505D0851-8B62-469A-9320-F6FAE3769758}" destId="{87A3AB9F-3A99-4E18-9185-4F05BE09C8C9}" srcOrd="0" destOrd="0" presId="urn:microsoft.com/office/officeart/2008/layout/SquareAccentList"/>
    <dgm:cxn modelId="{CB3B054A-FFE0-4711-A36B-A1CA54A75D97}" type="presOf" srcId="{E134C94B-54C0-4DB8-99CA-EC88382F67C5}" destId="{E61C6565-F0F4-4867-8562-16467F90B219}" srcOrd="0" destOrd="0" presId="urn:microsoft.com/office/officeart/2008/layout/SquareAccentList"/>
    <dgm:cxn modelId="{8D1D8F52-7BB0-4088-86DD-4FB279E48C1B}" type="presOf" srcId="{20190C32-C4CE-46FE-AC0E-D8B8CDF9DA06}" destId="{21ADC207-7AC2-4F0B-BDEA-D8654F0466B2}" srcOrd="0" destOrd="0" presId="urn:microsoft.com/office/officeart/2008/layout/SquareAccentList"/>
    <dgm:cxn modelId="{6D8D677E-E970-43B3-B2DC-08A7896C8A9D}" srcId="{55800D8F-B6E2-47D5-A933-72ADB8F728A5}" destId="{F06DA647-2BBF-4711-BA05-8AF36B3797AB}" srcOrd="0" destOrd="0" parTransId="{32B6174D-228C-475B-B652-61E56543C33D}" sibTransId="{444C8EA5-9280-4ED5-BFA3-BA5600C57D3E}"/>
    <dgm:cxn modelId="{4690E496-DC4F-43ED-81B1-F2C9755454CD}" type="presOf" srcId="{55800D8F-B6E2-47D5-A933-72ADB8F728A5}" destId="{B2E90B0A-9C9B-4F8A-81D4-470105D01309}" srcOrd="0" destOrd="0" presId="urn:microsoft.com/office/officeart/2008/layout/SquareAccentList"/>
    <dgm:cxn modelId="{6081379D-B12D-4E3D-9D6C-117430D9A88C}" type="presOf" srcId="{D5300981-799A-4656-A419-74066A6A52E5}" destId="{6BC9AB1D-09DA-4F4D-9DFA-CCE630492BA0}" srcOrd="0" destOrd="0" presId="urn:microsoft.com/office/officeart/2008/layout/SquareAccentList"/>
    <dgm:cxn modelId="{9E1FE3A9-ED81-414A-A017-B7D02EBB437F}" srcId="{E134C94B-54C0-4DB8-99CA-EC88382F67C5}" destId="{20190C32-C4CE-46FE-AC0E-D8B8CDF9DA06}" srcOrd="1" destOrd="0" parTransId="{58BDFCAE-BA70-4737-AB92-6825FCB33CA8}" sibTransId="{71C1DFD9-36CB-463E-804B-93C25EA860EB}"/>
    <dgm:cxn modelId="{ED8403BA-76D6-412F-B198-02B51DA303FD}" srcId="{E134C94B-54C0-4DB8-99CA-EC88382F67C5}" destId="{D5300981-799A-4656-A419-74066A6A52E5}" srcOrd="0" destOrd="0" parTransId="{CCED1EB5-65C3-4B10-A06F-79A2A3046749}" sibTransId="{975D0D3F-D61E-4F32-8B19-27E593AD3181}"/>
    <dgm:cxn modelId="{A9B7D5BE-C680-4551-8DA4-AE59E286B6B5}" srcId="{55800D8F-B6E2-47D5-A933-72ADB8F728A5}" destId="{8D8B096E-5702-493D-8448-FD51637365D1}" srcOrd="2" destOrd="0" parTransId="{D3836186-D48F-4E62-BC77-FC612FC4A1C6}" sibTransId="{4B7DF985-4560-44CA-AC7E-6F3061AE9FD2}"/>
    <dgm:cxn modelId="{FFE74CCB-1327-4389-95CD-0D670CEC92A3}" type="presOf" srcId="{F06DA647-2BBF-4711-BA05-8AF36B3797AB}" destId="{D342A3B9-D713-41BB-94CC-14D54B0C3BF3}" srcOrd="0" destOrd="0" presId="urn:microsoft.com/office/officeart/2008/layout/SquareAccentList"/>
    <dgm:cxn modelId="{BA14FDDA-8FE5-473B-AE2F-94DBE0C0CAE4}" type="presOf" srcId="{8D8B096E-5702-493D-8448-FD51637365D1}" destId="{0DF82674-C79D-448D-8D2E-920A078D1E43}" srcOrd="0" destOrd="0" presId="urn:microsoft.com/office/officeart/2008/layout/SquareAccentList"/>
    <dgm:cxn modelId="{7794B0E4-91A7-4441-98FA-72CD7C00AC6C}" srcId="{0F8D134D-6167-4069-8528-267C83218D68}" destId="{E134C94B-54C0-4DB8-99CA-EC88382F67C5}" srcOrd="0" destOrd="0" parTransId="{7704CD67-66AD-4A42-940B-738AEFD11C31}" sibTransId="{6C034FDA-2CEB-4150-9C74-957DD32CAD05}"/>
    <dgm:cxn modelId="{ED4340F8-33AE-49AF-9C0B-CDA2F850C22D}" type="presOf" srcId="{F72473F7-3EBE-43C3-A1E5-EC475E76CACF}" destId="{5FD2FBED-9440-4F81-B385-B4150FA0AE0C}" srcOrd="0" destOrd="0" presId="urn:microsoft.com/office/officeart/2008/layout/SquareAccentList"/>
    <dgm:cxn modelId="{AF3AF7C3-6D60-4F8A-8F5A-01390D553E98}" type="presParOf" srcId="{1AA602DF-927D-4215-88E6-9349C8825944}" destId="{0303E046-638F-4A73-8A71-B8874156ED00}" srcOrd="0" destOrd="0" presId="urn:microsoft.com/office/officeart/2008/layout/SquareAccentList"/>
    <dgm:cxn modelId="{E43ED445-F3B1-4BD4-804F-BF0A417CA71C}" type="presParOf" srcId="{0303E046-638F-4A73-8A71-B8874156ED00}" destId="{C2CEEDDB-1833-4BAA-B4F8-0D939AB1AB8A}" srcOrd="0" destOrd="0" presId="urn:microsoft.com/office/officeart/2008/layout/SquareAccentList"/>
    <dgm:cxn modelId="{8E3B3DA2-9CFB-4709-918B-4ED57B834313}" type="presParOf" srcId="{C2CEEDDB-1833-4BAA-B4F8-0D939AB1AB8A}" destId="{97FBC0E9-DD18-4994-AD1C-F691701E194A}" srcOrd="0" destOrd="0" presId="urn:microsoft.com/office/officeart/2008/layout/SquareAccentList"/>
    <dgm:cxn modelId="{751B849F-7A8D-46A9-BDE8-1C8A73761E6F}" type="presParOf" srcId="{C2CEEDDB-1833-4BAA-B4F8-0D939AB1AB8A}" destId="{2748E73E-18B6-4711-9CFE-FC8C3C46BB30}" srcOrd="1" destOrd="0" presId="urn:microsoft.com/office/officeart/2008/layout/SquareAccentList"/>
    <dgm:cxn modelId="{33CB89B6-A90D-47D9-B970-6F1744620DB2}" type="presParOf" srcId="{C2CEEDDB-1833-4BAA-B4F8-0D939AB1AB8A}" destId="{E61C6565-F0F4-4867-8562-16467F90B219}" srcOrd="2" destOrd="0" presId="urn:microsoft.com/office/officeart/2008/layout/SquareAccentList"/>
    <dgm:cxn modelId="{DD404FB6-8371-4795-B3BD-12699B24DE30}" type="presParOf" srcId="{0303E046-638F-4A73-8A71-B8874156ED00}" destId="{FF0BA036-DA82-40FF-8B06-908934FB1B13}" srcOrd="1" destOrd="0" presId="urn:microsoft.com/office/officeart/2008/layout/SquareAccentList"/>
    <dgm:cxn modelId="{20C43865-AC85-4A1A-B7EA-1B07A7F256BA}" type="presParOf" srcId="{FF0BA036-DA82-40FF-8B06-908934FB1B13}" destId="{9DB142B0-F0C9-4070-BA8E-44C952AC9EEE}" srcOrd="0" destOrd="0" presId="urn:microsoft.com/office/officeart/2008/layout/SquareAccentList"/>
    <dgm:cxn modelId="{28C31CD3-DC1F-4659-B24C-7F0C461D6DF8}" type="presParOf" srcId="{9DB142B0-F0C9-4070-BA8E-44C952AC9EEE}" destId="{24C49865-9FA0-464C-98E6-C5002407D622}" srcOrd="0" destOrd="0" presId="urn:microsoft.com/office/officeart/2008/layout/SquareAccentList"/>
    <dgm:cxn modelId="{3874925D-B03F-4BB8-B1D5-597C6169F51D}" type="presParOf" srcId="{9DB142B0-F0C9-4070-BA8E-44C952AC9EEE}" destId="{6BC9AB1D-09DA-4F4D-9DFA-CCE630492BA0}" srcOrd="1" destOrd="0" presId="urn:microsoft.com/office/officeart/2008/layout/SquareAccentList"/>
    <dgm:cxn modelId="{9DEEB956-8238-4F0B-88D5-0E80BAB57654}" type="presParOf" srcId="{FF0BA036-DA82-40FF-8B06-908934FB1B13}" destId="{0121F59E-25EE-49BE-BD50-896F5CE2B0FC}" srcOrd="1" destOrd="0" presId="urn:microsoft.com/office/officeart/2008/layout/SquareAccentList"/>
    <dgm:cxn modelId="{11D16138-2851-4686-9273-B85C9362066D}" type="presParOf" srcId="{0121F59E-25EE-49BE-BD50-896F5CE2B0FC}" destId="{EF2E3B5B-4554-4A50-B590-6F9F07B6831A}" srcOrd="0" destOrd="0" presId="urn:microsoft.com/office/officeart/2008/layout/SquareAccentList"/>
    <dgm:cxn modelId="{39E4741A-7507-4693-95B1-473D28E8EF7B}" type="presParOf" srcId="{0121F59E-25EE-49BE-BD50-896F5CE2B0FC}" destId="{21ADC207-7AC2-4F0B-BDEA-D8654F0466B2}" srcOrd="1" destOrd="0" presId="urn:microsoft.com/office/officeart/2008/layout/SquareAccentList"/>
    <dgm:cxn modelId="{961CA9C0-3DA5-4747-B304-2FB606EB6F97}" type="presParOf" srcId="{FF0BA036-DA82-40FF-8B06-908934FB1B13}" destId="{BAE16F57-4FD3-421D-B60F-74E5B041BBDA}" srcOrd="2" destOrd="0" presId="urn:microsoft.com/office/officeart/2008/layout/SquareAccentList"/>
    <dgm:cxn modelId="{E114F727-60C0-41A9-BE59-69BF168AD4C9}" type="presParOf" srcId="{BAE16F57-4FD3-421D-B60F-74E5B041BBDA}" destId="{264C8F12-DDDF-49F7-90E4-DE10CFD29449}" srcOrd="0" destOrd="0" presId="urn:microsoft.com/office/officeart/2008/layout/SquareAccentList"/>
    <dgm:cxn modelId="{453C9A5C-E50D-4628-8F44-725E88687BB9}" type="presParOf" srcId="{BAE16F57-4FD3-421D-B60F-74E5B041BBDA}" destId="{87A3AB9F-3A99-4E18-9185-4F05BE09C8C9}" srcOrd="1" destOrd="0" presId="urn:microsoft.com/office/officeart/2008/layout/SquareAccentList"/>
    <dgm:cxn modelId="{AC315685-409D-4238-990D-6EF71460F079}" type="presParOf" srcId="{1AA602DF-927D-4215-88E6-9349C8825944}" destId="{8E40E452-9250-4AF3-B500-859376AB0B01}" srcOrd="1" destOrd="0" presId="urn:microsoft.com/office/officeart/2008/layout/SquareAccentList"/>
    <dgm:cxn modelId="{F73579CC-5EE1-4CF2-8151-26F8E1C228E3}" type="presParOf" srcId="{8E40E452-9250-4AF3-B500-859376AB0B01}" destId="{FBF7D93A-693A-40F1-9C61-975AF2182479}" srcOrd="0" destOrd="0" presId="urn:microsoft.com/office/officeart/2008/layout/SquareAccentList"/>
    <dgm:cxn modelId="{A5FE0815-5331-437F-89A9-A7074F5EE9E9}" type="presParOf" srcId="{FBF7D93A-693A-40F1-9C61-975AF2182479}" destId="{B90FEA7D-0C11-4229-A688-03CA7342BB94}" srcOrd="0" destOrd="0" presId="urn:microsoft.com/office/officeart/2008/layout/SquareAccentList"/>
    <dgm:cxn modelId="{6403D37A-A5F2-4461-B4E5-C112A4B7D660}" type="presParOf" srcId="{FBF7D93A-693A-40F1-9C61-975AF2182479}" destId="{67DE8AA7-7943-449B-9E8A-3523E508F73D}" srcOrd="1" destOrd="0" presId="urn:microsoft.com/office/officeart/2008/layout/SquareAccentList"/>
    <dgm:cxn modelId="{90D0AFD9-8E38-4D32-BDC9-BF736DEE8808}" type="presParOf" srcId="{FBF7D93A-693A-40F1-9C61-975AF2182479}" destId="{B2E90B0A-9C9B-4F8A-81D4-470105D01309}" srcOrd="2" destOrd="0" presId="urn:microsoft.com/office/officeart/2008/layout/SquareAccentList"/>
    <dgm:cxn modelId="{12D4A935-1DB5-4878-A640-62ED8856AA92}" type="presParOf" srcId="{8E40E452-9250-4AF3-B500-859376AB0B01}" destId="{8363BD9F-3288-47F7-9D43-43033456C1DA}" srcOrd="1" destOrd="0" presId="urn:microsoft.com/office/officeart/2008/layout/SquareAccentList"/>
    <dgm:cxn modelId="{BD7FDD64-1B7F-4680-A9B1-EB0F9195A7ED}" type="presParOf" srcId="{8363BD9F-3288-47F7-9D43-43033456C1DA}" destId="{7D8F76A8-538C-448A-9A6C-F6C8B4164D4E}" srcOrd="0" destOrd="0" presId="urn:microsoft.com/office/officeart/2008/layout/SquareAccentList"/>
    <dgm:cxn modelId="{D28E9B97-0C7F-4708-8AFD-A6D61786DEDA}" type="presParOf" srcId="{7D8F76A8-538C-448A-9A6C-F6C8B4164D4E}" destId="{442764D3-CDC4-40DD-882C-F368D20D54D9}" srcOrd="0" destOrd="0" presId="urn:microsoft.com/office/officeart/2008/layout/SquareAccentList"/>
    <dgm:cxn modelId="{BE0B33A0-5903-44E7-8B20-6BCB6FC31E07}" type="presParOf" srcId="{7D8F76A8-538C-448A-9A6C-F6C8B4164D4E}" destId="{D342A3B9-D713-41BB-94CC-14D54B0C3BF3}" srcOrd="1" destOrd="0" presId="urn:microsoft.com/office/officeart/2008/layout/SquareAccentList"/>
    <dgm:cxn modelId="{F2E205AF-DA75-4A94-AAA1-2BC880C9A6C4}" type="presParOf" srcId="{8363BD9F-3288-47F7-9D43-43033456C1DA}" destId="{8BBED297-3CA4-4FCC-A4EA-8EA0906F85C8}" srcOrd="1" destOrd="0" presId="urn:microsoft.com/office/officeart/2008/layout/SquareAccentList"/>
    <dgm:cxn modelId="{2DAC0C15-8ACA-4570-AB5C-18DF7CA77C99}" type="presParOf" srcId="{8BBED297-3CA4-4FCC-A4EA-8EA0906F85C8}" destId="{BCBDC709-3612-40EF-AA63-9DC22CFA81F7}" srcOrd="0" destOrd="0" presId="urn:microsoft.com/office/officeart/2008/layout/SquareAccentList"/>
    <dgm:cxn modelId="{D2DD6DD1-A68D-4F51-988C-135C8CEE2CFC}" type="presParOf" srcId="{8BBED297-3CA4-4FCC-A4EA-8EA0906F85C8}" destId="{5FD2FBED-9440-4F81-B385-B4150FA0AE0C}" srcOrd="1" destOrd="0" presId="urn:microsoft.com/office/officeart/2008/layout/SquareAccentList"/>
    <dgm:cxn modelId="{8BC65566-65B0-4650-AAF0-10CBD2E40ACD}" type="presParOf" srcId="{8363BD9F-3288-47F7-9D43-43033456C1DA}" destId="{BBBD741D-CF89-432C-9CB9-194F068D61DC}" srcOrd="2" destOrd="0" presId="urn:microsoft.com/office/officeart/2008/layout/SquareAccentList"/>
    <dgm:cxn modelId="{723740B7-61F3-47D0-8B89-042917F9F37D}" type="presParOf" srcId="{BBBD741D-CF89-432C-9CB9-194F068D61DC}" destId="{0C2CFF1C-765E-4530-B466-799F4A2BD592}" srcOrd="0" destOrd="0" presId="urn:microsoft.com/office/officeart/2008/layout/SquareAccentList"/>
    <dgm:cxn modelId="{1ED5932E-EAC0-451D-9F1D-4BB375D4D887}" type="presParOf" srcId="{BBBD741D-CF89-432C-9CB9-194F068D61DC}" destId="{0DF82674-C79D-448D-8D2E-920A078D1E43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189BF4-CAE8-4A45-8AD5-6DA0AA7C156B}" type="doc">
      <dgm:prSet loTypeId="urn:microsoft.com/office/officeart/2008/layout/Lin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18ABAD79-528C-4A50-A467-E9802BB9D847}">
      <dgm:prSet custT="1"/>
      <dgm:spPr/>
      <dgm:t>
        <a:bodyPr vert="eaVert" anchor="ctr" anchorCtr="1"/>
        <a:lstStyle/>
        <a:p>
          <a:r>
            <a:rPr lang="zh-CN" altLang="en-US" sz="3600">
              <a:solidFill>
                <a:srgbClr val="FFC000"/>
              </a:solidFill>
            </a:rPr>
            <a:t>三项关键技术</a:t>
          </a:r>
          <a:endParaRPr lang="zh-CN" altLang="en-US" sz="3600" dirty="0">
            <a:solidFill>
              <a:srgbClr val="FFC000"/>
            </a:solidFill>
          </a:endParaRPr>
        </a:p>
      </dgm:t>
    </dgm:pt>
    <dgm:pt modelId="{C60A0011-DEA5-4892-B14F-B1B9FD392F0A}" type="parTrans" cxnId="{AA7690DE-473F-4B9B-B2FA-86BBDAAFE217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1973A267-C1C9-4D09-B4A5-814F1C2E8CC7}" type="sibTrans" cxnId="{AA7690DE-473F-4B9B-B2FA-86BBDAAFE217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CC3F834B-6E16-4FE7-BF6E-F3656DA4CE27}">
      <dgm:prSet custT="1"/>
      <dgm:spPr/>
      <dgm:t>
        <a:bodyPr anchor="ctr" anchorCtr="0"/>
        <a:lstStyle/>
        <a:p>
          <a:r>
            <a:rPr lang="en-US" sz="20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CPU </a:t>
          </a:r>
          <a:r>
            <a:rPr lang="zh-CN" sz="20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虚拟化</a:t>
          </a:r>
          <a:endParaRPr lang="zh-CN" sz="20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AC33CF-5949-497E-A45A-F0E928D99B20}" type="parTrans" cxnId="{74412D26-CD84-4F94-B303-82AC905907BD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171912BF-EB5B-41BA-8356-1475777580B9}" type="sibTrans" cxnId="{74412D26-CD84-4F94-B303-82AC905907BD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BD4CF607-E97A-461C-A409-3DB6E8B95119}">
      <dgm:prSet custT="1"/>
      <dgm:spPr/>
      <dgm:t>
        <a:bodyPr anchor="ctr" anchorCtr="0"/>
        <a:lstStyle/>
        <a:p>
          <a:r>
            <a:rPr lang="zh-CN" altLang="en-US" sz="20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内存虚拟化</a:t>
          </a:r>
          <a:endParaRPr lang="zh-CN" altLang="en-US" sz="20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19A714-4A8B-4CB5-90E9-D8D8CB64C7A2}" type="parTrans" cxnId="{FDD10830-9E21-4D0D-B96A-E6051AEF3A42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44AC6245-C49E-45BC-8F3F-2C073AAF5760}" type="sibTrans" cxnId="{FDD10830-9E21-4D0D-B96A-E6051AEF3A42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2AE52FB0-A368-4923-A342-ABEF7B81A04D}">
      <dgm:prSet custT="1"/>
      <dgm:spPr/>
      <dgm:t>
        <a:bodyPr anchor="ctr" anchorCtr="0"/>
        <a:lstStyle/>
        <a:p>
          <a:r>
            <a:rPr lang="en-US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I/O </a:t>
          </a:r>
          <a:r>
            <a:rPr lang="zh-CN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虚拟化</a:t>
          </a:r>
        </a:p>
      </dgm:t>
    </dgm:pt>
    <dgm:pt modelId="{73BE79AA-0769-4B2E-BE2F-C5AD513184BA}" type="parTrans" cxnId="{6D960045-1399-4F44-80BB-6A6F6E8C8169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452A2A3B-582E-4455-B762-6AB36FCE0825}" type="sibTrans" cxnId="{6D960045-1399-4F44-80BB-6A6F6E8C8169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282238E2-6D44-482D-B800-8BAE584A41EB}">
      <dgm:prSet custT="1"/>
      <dgm:spPr/>
      <dgm:t>
        <a:bodyPr anchor="ctr" anchorCtr="0"/>
        <a:lstStyle/>
        <a:p>
          <a:r>
            <a:rPr lang="zh-CN" altLang="en-US" sz="20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全虚拟化</a:t>
          </a:r>
          <a:endParaRPr lang="zh-CN" sz="20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E2BA0E-5B66-4D77-A3C1-096D6F55C6EA}" type="parTrans" cxnId="{88068FC4-A837-4A59-A686-5527B214B9D4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68741F9D-B9A1-4F7F-A88A-F5923D349727}" type="sibTrans" cxnId="{88068FC4-A837-4A59-A686-5527B214B9D4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2B83F7CB-00B9-4F2B-9C25-4867A4D434F9}">
      <dgm:prSet custT="1"/>
      <dgm:spPr/>
      <dgm:t>
        <a:bodyPr anchor="ctr" anchorCtr="0"/>
        <a:lstStyle/>
        <a:p>
          <a:r>
            <a:rPr lang="zh-CN" altLang="en-US" sz="20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半虚拟化</a:t>
          </a:r>
          <a:endParaRPr lang="zh-CN" sz="20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70996A-0819-4B3E-9AD1-922A5A7FF6E9}" type="parTrans" cxnId="{740C35BC-088F-4255-A719-6553DAFB8D76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9C594028-838D-4D62-B767-95701855BCEF}" type="sibTrans" cxnId="{740C35BC-088F-4255-A719-6553DAFB8D76}">
      <dgm:prSet/>
      <dgm:spPr/>
      <dgm:t>
        <a:bodyPr/>
        <a:lstStyle/>
        <a:p>
          <a:endParaRPr lang="zh-CN" altLang="en-US">
            <a:solidFill>
              <a:srgbClr val="FFC000"/>
            </a:solidFill>
          </a:endParaRPr>
        </a:p>
      </dgm:t>
    </dgm:pt>
    <dgm:pt modelId="{8F255CB9-26D3-44DF-8E1B-48840EE36638}" type="pres">
      <dgm:prSet presAssocID="{9D189BF4-CAE8-4A45-8AD5-6DA0AA7C156B}" presName="vert0" presStyleCnt="0">
        <dgm:presLayoutVars>
          <dgm:dir/>
          <dgm:animOne val="branch"/>
          <dgm:animLvl val="lvl"/>
        </dgm:presLayoutVars>
      </dgm:prSet>
      <dgm:spPr/>
    </dgm:pt>
    <dgm:pt modelId="{46326A35-C7D1-4227-9408-392A5BAC877B}" type="pres">
      <dgm:prSet presAssocID="{18ABAD79-528C-4A50-A467-E9802BB9D847}" presName="thickLine" presStyleLbl="alignNode1" presStyleIdx="0" presStyleCnt="1"/>
      <dgm:spPr/>
    </dgm:pt>
    <dgm:pt modelId="{E879CD19-D8BB-4EA3-9AE6-4B12481DFAD1}" type="pres">
      <dgm:prSet presAssocID="{18ABAD79-528C-4A50-A467-E9802BB9D847}" presName="horz1" presStyleCnt="0"/>
      <dgm:spPr/>
    </dgm:pt>
    <dgm:pt modelId="{454BFBD9-1AE2-49AE-A6C1-E429EA9C1CC5}" type="pres">
      <dgm:prSet presAssocID="{18ABAD79-528C-4A50-A467-E9802BB9D847}" presName="tx1" presStyleLbl="revTx" presStyleIdx="0" presStyleCnt="6" custScaleX="68737"/>
      <dgm:spPr/>
    </dgm:pt>
    <dgm:pt modelId="{BF825CA6-0C3A-4539-A66F-B19FEE96F648}" type="pres">
      <dgm:prSet presAssocID="{18ABAD79-528C-4A50-A467-E9802BB9D847}" presName="vert1" presStyleCnt="0"/>
      <dgm:spPr/>
    </dgm:pt>
    <dgm:pt modelId="{88594CF5-B0A4-4F75-B012-B57761127950}" type="pres">
      <dgm:prSet presAssocID="{CC3F834B-6E16-4FE7-BF6E-F3656DA4CE27}" presName="vertSpace2a" presStyleCnt="0"/>
      <dgm:spPr/>
    </dgm:pt>
    <dgm:pt modelId="{C9A2DA4B-B9A2-40ED-BF7C-28B129E29372}" type="pres">
      <dgm:prSet presAssocID="{CC3F834B-6E16-4FE7-BF6E-F3656DA4CE27}" presName="horz2" presStyleCnt="0"/>
      <dgm:spPr/>
    </dgm:pt>
    <dgm:pt modelId="{26712FFD-AD27-4FBA-9E27-F5F094F59DE7}" type="pres">
      <dgm:prSet presAssocID="{CC3F834B-6E16-4FE7-BF6E-F3656DA4CE27}" presName="horzSpace2" presStyleCnt="0"/>
      <dgm:spPr/>
    </dgm:pt>
    <dgm:pt modelId="{0EE18C35-B117-4391-90E5-CBAF57E81A0D}" type="pres">
      <dgm:prSet presAssocID="{CC3F834B-6E16-4FE7-BF6E-F3656DA4CE27}" presName="tx2" presStyleLbl="revTx" presStyleIdx="1" presStyleCnt="6"/>
      <dgm:spPr/>
    </dgm:pt>
    <dgm:pt modelId="{60EE7F43-1277-4640-ABCC-6DD5ED71C02B}" type="pres">
      <dgm:prSet presAssocID="{CC3F834B-6E16-4FE7-BF6E-F3656DA4CE27}" presName="vert2" presStyleCnt="0"/>
      <dgm:spPr/>
    </dgm:pt>
    <dgm:pt modelId="{43967BFD-9DAB-4899-B7AD-E0F56905C7D2}" type="pres">
      <dgm:prSet presAssocID="{CC3F834B-6E16-4FE7-BF6E-F3656DA4CE27}" presName="thinLine2b" presStyleLbl="callout" presStyleIdx="0" presStyleCnt="4"/>
      <dgm:spPr/>
    </dgm:pt>
    <dgm:pt modelId="{C2BDD1BF-A2DB-4E52-9C1A-A42986E99508}" type="pres">
      <dgm:prSet presAssocID="{CC3F834B-6E16-4FE7-BF6E-F3656DA4CE27}" presName="vertSpace2b" presStyleCnt="0"/>
      <dgm:spPr/>
    </dgm:pt>
    <dgm:pt modelId="{E2D5AE18-3A0B-4351-A8D1-205B1CA5D7F8}" type="pres">
      <dgm:prSet presAssocID="{BD4CF607-E97A-461C-A409-3DB6E8B95119}" presName="horz2" presStyleCnt="0"/>
      <dgm:spPr/>
    </dgm:pt>
    <dgm:pt modelId="{6AA541C9-7EE1-4A85-A877-BB48D4B728DA}" type="pres">
      <dgm:prSet presAssocID="{BD4CF607-E97A-461C-A409-3DB6E8B95119}" presName="horzSpace2" presStyleCnt="0"/>
      <dgm:spPr/>
    </dgm:pt>
    <dgm:pt modelId="{1121CCAC-C0F3-40CF-8F70-6BCC0DBBBE30}" type="pres">
      <dgm:prSet presAssocID="{BD4CF607-E97A-461C-A409-3DB6E8B95119}" presName="tx2" presStyleLbl="revTx" presStyleIdx="2" presStyleCnt="6"/>
      <dgm:spPr/>
    </dgm:pt>
    <dgm:pt modelId="{6ED76AF1-3A86-489D-91CC-95DBC93AEE6D}" type="pres">
      <dgm:prSet presAssocID="{BD4CF607-E97A-461C-A409-3DB6E8B95119}" presName="vert2" presStyleCnt="0"/>
      <dgm:spPr/>
    </dgm:pt>
    <dgm:pt modelId="{509F3123-14D5-4A59-BCFD-1E47AAA98448}" type="pres">
      <dgm:prSet presAssocID="{BD4CF607-E97A-461C-A409-3DB6E8B95119}" presName="thinLine2b" presStyleLbl="callout" presStyleIdx="1" presStyleCnt="4"/>
      <dgm:spPr/>
    </dgm:pt>
    <dgm:pt modelId="{3930C69A-5DBB-438C-9846-DE20DEE27735}" type="pres">
      <dgm:prSet presAssocID="{BD4CF607-E97A-461C-A409-3DB6E8B95119}" presName="vertSpace2b" presStyleCnt="0"/>
      <dgm:spPr/>
    </dgm:pt>
    <dgm:pt modelId="{E24D28B8-6D73-41B8-AFFC-1A0C9753165B}" type="pres">
      <dgm:prSet presAssocID="{2AE52FB0-A368-4923-A342-ABEF7B81A04D}" presName="horz2" presStyleCnt="0"/>
      <dgm:spPr/>
    </dgm:pt>
    <dgm:pt modelId="{4430A971-EC17-4AD2-BE65-3D71E2846771}" type="pres">
      <dgm:prSet presAssocID="{2AE52FB0-A368-4923-A342-ABEF7B81A04D}" presName="horzSpace2" presStyleCnt="0"/>
      <dgm:spPr/>
    </dgm:pt>
    <dgm:pt modelId="{2A8443BC-3BFF-4D95-9044-A8A019231A81}" type="pres">
      <dgm:prSet presAssocID="{2AE52FB0-A368-4923-A342-ABEF7B81A04D}" presName="tx2" presStyleLbl="revTx" presStyleIdx="3" presStyleCnt="6"/>
      <dgm:spPr/>
    </dgm:pt>
    <dgm:pt modelId="{2A384EDC-E97D-4FE5-B481-C629CA1D865A}" type="pres">
      <dgm:prSet presAssocID="{2AE52FB0-A368-4923-A342-ABEF7B81A04D}" presName="vert2" presStyleCnt="0"/>
      <dgm:spPr/>
    </dgm:pt>
    <dgm:pt modelId="{FCF622CF-94EB-413A-8797-C58926B1BD8C}" type="pres">
      <dgm:prSet presAssocID="{282238E2-6D44-482D-B800-8BAE584A41EB}" presName="horz3" presStyleCnt="0"/>
      <dgm:spPr/>
    </dgm:pt>
    <dgm:pt modelId="{D077B7DE-B17F-412C-8005-9932AEB5FE4F}" type="pres">
      <dgm:prSet presAssocID="{282238E2-6D44-482D-B800-8BAE584A41EB}" presName="horzSpace3" presStyleCnt="0"/>
      <dgm:spPr/>
    </dgm:pt>
    <dgm:pt modelId="{D2B0ADB8-9677-43EA-A108-54E8C73CBA49}" type="pres">
      <dgm:prSet presAssocID="{282238E2-6D44-482D-B800-8BAE584A41EB}" presName="tx3" presStyleLbl="revTx" presStyleIdx="4" presStyleCnt="6"/>
      <dgm:spPr/>
    </dgm:pt>
    <dgm:pt modelId="{2F0093B4-579E-493E-B0E0-991061C50E68}" type="pres">
      <dgm:prSet presAssocID="{282238E2-6D44-482D-B800-8BAE584A41EB}" presName="vert3" presStyleCnt="0"/>
      <dgm:spPr/>
    </dgm:pt>
    <dgm:pt modelId="{F5144C89-5EAB-4439-9A92-EF43BE732272}" type="pres">
      <dgm:prSet presAssocID="{68741F9D-B9A1-4F7F-A88A-F5923D349727}" presName="thinLine3" presStyleLbl="callout" presStyleIdx="2" presStyleCnt="4"/>
      <dgm:spPr/>
    </dgm:pt>
    <dgm:pt modelId="{FAC4D07F-18B8-40C9-BBB4-5CD78F9A7410}" type="pres">
      <dgm:prSet presAssocID="{2B83F7CB-00B9-4F2B-9C25-4867A4D434F9}" presName="horz3" presStyleCnt="0"/>
      <dgm:spPr/>
    </dgm:pt>
    <dgm:pt modelId="{068BB28D-C572-4288-AF07-8BC5125DD260}" type="pres">
      <dgm:prSet presAssocID="{2B83F7CB-00B9-4F2B-9C25-4867A4D434F9}" presName="horzSpace3" presStyleCnt="0"/>
      <dgm:spPr/>
    </dgm:pt>
    <dgm:pt modelId="{5FD1B3DB-EFD1-4F69-9B09-363ED83C4526}" type="pres">
      <dgm:prSet presAssocID="{2B83F7CB-00B9-4F2B-9C25-4867A4D434F9}" presName="tx3" presStyleLbl="revTx" presStyleIdx="5" presStyleCnt="6"/>
      <dgm:spPr/>
    </dgm:pt>
    <dgm:pt modelId="{D6D1486E-A962-400F-A1B9-330BB6DCA294}" type="pres">
      <dgm:prSet presAssocID="{2B83F7CB-00B9-4F2B-9C25-4867A4D434F9}" presName="vert3" presStyleCnt="0"/>
      <dgm:spPr/>
    </dgm:pt>
    <dgm:pt modelId="{CD45324C-12D3-464C-BC12-1EE75AD55625}" type="pres">
      <dgm:prSet presAssocID="{2AE52FB0-A368-4923-A342-ABEF7B81A04D}" presName="thinLine2b" presStyleLbl="callout" presStyleIdx="3" presStyleCnt="4"/>
      <dgm:spPr/>
    </dgm:pt>
    <dgm:pt modelId="{B154F211-6B53-4AF1-9355-8E403D906759}" type="pres">
      <dgm:prSet presAssocID="{2AE52FB0-A368-4923-A342-ABEF7B81A04D}" presName="vertSpace2b" presStyleCnt="0"/>
      <dgm:spPr/>
    </dgm:pt>
  </dgm:ptLst>
  <dgm:cxnLst>
    <dgm:cxn modelId="{A888B107-CF47-44F7-A6FF-F509644D90AC}" type="presOf" srcId="{2B83F7CB-00B9-4F2B-9C25-4867A4D434F9}" destId="{5FD1B3DB-EFD1-4F69-9B09-363ED83C4526}" srcOrd="0" destOrd="0" presId="urn:microsoft.com/office/officeart/2008/layout/LinedList"/>
    <dgm:cxn modelId="{ECFD3216-74DF-40EA-AD48-53D4194796FB}" type="presOf" srcId="{9D189BF4-CAE8-4A45-8AD5-6DA0AA7C156B}" destId="{8F255CB9-26D3-44DF-8E1B-48840EE36638}" srcOrd="0" destOrd="0" presId="urn:microsoft.com/office/officeart/2008/layout/LinedList"/>
    <dgm:cxn modelId="{F9505C25-AB56-481B-A108-0B311DC2A1A9}" type="presOf" srcId="{CC3F834B-6E16-4FE7-BF6E-F3656DA4CE27}" destId="{0EE18C35-B117-4391-90E5-CBAF57E81A0D}" srcOrd="0" destOrd="0" presId="urn:microsoft.com/office/officeart/2008/layout/LinedList"/>
    <dgm:cxn modelId="{74412D26-CD84-4F94-B303-82AC905907BD}" srcId="{18ABAD79-528C-4A50-A467-E9802BB9D847}" destId="{CC3F834B-6E16-4FE7-BF6E-F3656DA4CE27}" srcOrd="0" destOrd="0" parTransId="{E8AC33CF-5949-497E-A45A-F0E928D99B20}" sibTransId="{171912BF-EB5B-41BA-8356-1475777580B9}"/>
    <dgm:cxn modelId="{FDD10830-9E21-4D0D-B96A-E6051AEF3A42}" srcId="{18ABAD79-528C-4A50-A467-E9802BB9D847}" destId="{BD4CF607-E97A-461C-A409-3DB6E8B95119}" srcOrd="1" destOrd="0" parTransId="{B819A714-4A8B-4CB5-90E9-D8D8CB64C7A2}" sibTransId="{44AC6245-C49E-45BC-8F3F-2C073AAF5760}"/>
    <dgm:cxn modelId="{70BAFA35-FB5D-4A63-B61B-E6395432B362}" type="presOf" srcId="{BD4CF607-E97A-461C-A409-3DB6E8B95119}" destId="{1121CCAC-C0F3-40CF-8F70-6BCC0DBBBE30}" srcOrd="0" destOrd="0" presId="urn:microsoft.com/office/officeart/2008/layout/LinedList"/>
    <dgm:cxn modelId="{6D960045-1399-4F44-80BB-6A6F6E8C8169}" srcId="{18ABAD79-528C-4A50-A467-E9802BB9D847}" destId="{2AE52FB0-A368-4923-A342-ABEF7B81A04D}" srcOrd="2" destOrd="0" parTransId="{73BE79AA-0769-4B2E-BE2F-C5AD513184BA}" sibTransId="{452A2A3B-582E-4455-B762-6AB36FCE0825}"/>
    <dgm:cxn modelId="{8C242989-A282-456A-AF7F-F41EB3A32093}" type="presOf" srcId="{18ABAD79-528C-4A50-A467-E9802BB9D847}" destId="{454BFBD9-1AE2-49AE-A6C1-E429EA9C1CC5}" srcOrd="0" destOrd="0" presId="urn:microsoft.com/office/officeart/2008/layout/LinedList"/>
    <dgm:cxn modelId="{740C35BC-088F-4255-A719-6553DAFB8D76}" srcId="{2AE52FB0-A368-4923-A342-ABEF7B81A04D}" destId="{2B83F7CB-00B9-4F2B-9C25-4867A4D434F9}" srcOrd="1" destOrd="0" parTransId="{CD70996A-0819-4B3E-9AD1-922A5A7FF6E9}" sibTransId="{9C594028-838D-4D62-B767-95701855BCEF}"/>
    <dgm:cxn modelId="{88068FC4-A837-4A59-A686-5527B214B9D4}" srcId="{2AE52FB0-A368-4923-A342-ABEF7B81A04D}" destId="{282238E2-6D44-482D-B800-8BAE584A41EB}" srcOrd="0" destOrd="0" parTransId="{1BE2BA0E-5B66-4D77-A3C1-096D6F55C6EA}" sibTransId="{68741F9D-B9A1-4F7F-A88A-F5923D349727}"/>
    <dgm:cxn modelId="{AA7690DE-473F-4B9B-B2FA-86BBDAAFE217}" srcId="{9D189BF4-CAE8-4A45-8AD5-6DA0AA7C156B}" destId="{18ABAD79-528C-4A50-A467-E9802BB9D847}" srcOrd="0" destOrd="0" parTransId="{C60A0011-DEA5-4892-B14F-B1B9FD392F0A}" sibTransId="{1973A267-C1C9-4D09-B4A5-814F1C2E8CC7}"/>
    <dgm:cxn modelId="{27FD30DF-810A-4B60-A4F3-C26E62843AA8}" type="presOf" srcId="{282238E2-6D44-482D-B800-8BAE584A41EB}" destId="{D2B0ADB8-9677-43EA-A108-54E8C73CBA49}" srcOrd="0" destOrd="0" presId="urn:microsoft.com/office/officeart/2008/layout/LinedList"/>
    <dgm:cxn modelId="{E9109BF2-7F94-46D8-A9C4-29A2D37A1FD8}" type="presOf" srcId="{2AE52FB0-A368-4923-A342-ABEF7B81A04D}" destId="{2A8443BC-3BFF-4D95-9044-A8A019231A81}" srcOrd="0" destOrd="0" presId="urn:microsoft.com/office/officeart/2008/layout/LinedList"/>
    <dgm:cxn modelId="{65DD912E-BB99-498E-A06E-DEE2822DD1A8}" type="presParOf" srcId="{8F255CB9-26D3-44DF-8E1B-48840EE36638}" destId="{46326A35-C7D1-4227-9408-392A5BAC877B}" srcOrd="0" destOrd="0" presId="urn:microsoft.com/office/officeart/2008/layout/LinedList"/>
    <dgm:cxn modelId="{B831EA07-CA3A-46D7-B9E7-D5779738BFEA}" type="presParOf" srcId="{8F255CB9-26D3-44DF-8E1B-48840EE36638}" destId="{E879CD19-D8BB-4EA3-9AE6-4B12481DFAD1}" srcOrd="1" destOrd="0" presId="urn:microsoft.com/office/officeart/2008/layout/LinedList"/>
    <dgm:cxn modelId="{396BB68E-8196-4F06-A3D2-B37DB3BF6C5C}" type="presParOf" srcId="{E879CD19-D8BB-4EA3-9AE6-4B12481DFAD1}" destId="{454BFBD9-1AE2-49AE-A6C1-E429EA9C1CC5}" srcOrd="0" destOrd="0" presId="urn:microsoft.com/office/officeart/2008/layout/LinedList"/>
    <dgm:cxn modelId="{A95D6DF6-326D-48B0-BC1D-1640119329C1}" type="presParOf" srcId="{E879CD19-D8BB-4EA3-9AE6-4B12481DFAD1}" destId="{BF825CA6-0C3A-4539-A66F-B19FEE96F648}" srcOrd="1" destOrd="0" presId="urn:microsoft.com/office/officeart/2008/layout/LinedList"/>
    <dgm:cxn modelId="{067D8649-F0A4-486E-8E31-CF295C770F51}" type="presParOf" srcId="{BF825CA6-0C3A-4539-A66F-B19FEE96F648}" destId="{88594CF5-B0A4-4F75-B012-B57761127950}" srcOrd="0" destOrd="0" presId="urn:microsoft.com/office/officeart/2008/layout/LinedList"/>
    <dgm:cxn modelId="{817658F7-3A6C-4550-9BFD-1D14CA860851}" type="presParOf" srcId="{BF825CA6-0C3A-4539-A66F-B19FEE96F648}" destId="{C9A2DA4B-B9A2-40ED-BF7C-28B129E29372}" srcOrd="1" destOrd="0" presId="urn:microsoft.com/office/officeart/2008/layout/LinedList"/>
    <dgm:cxn modelId="{52921411-D1D3-4BD1-BD38-652E5E34431F}" type="presParOf" srcId="{C9A2DA4B-B9A2-40ED-BF7C-28B129E29372}" destId="{26712FFD-AD27-4FBA-9E27-F5F094F59DE7}" srcOrd="0" destOrd="0" presId="urn:microsoft.com/office/officeart/2008/layout/LinedList"/>
    <dgm:cxn modelId="{82CA6C15-46B0-4608-9F50-D19BC476818D}" type="presParOf" srcId="{C9A2DA4B-B9A2-40ED-BF7C-28B129E29372}" destId="{0EE18C35-B117-4391-90E5-CBAF57E81A0D}" srcOrd="1" destOrd="0" presId="urn:microsoft.com/office/officeart/2008/layout/LinedList"/>
    <dgm:cxn modelId="{001F2F3D-D6E1-4760-9F33-BE9BCDE80CF8}" type="presParOf" srcId="{C9A2DA4B-B9A2-40ED-BF7C-28B129E29372}" destId="{60EE7F43-1277-4640-ABCC-6DD5ED71C02B}" srcOrd="2" destOrd="0" presId="urn:microsoft.com/office/officeart/2008/layout/LinedList"/>
    <dgm:cxn modelId="{9EEE20DA-68C4-4729-AEDD-BD8CDB95A956}" type="presParOf" srcId="{BF825CA6-0C3A-4539-A66F-B19FEE96F648}" destId="{43967BFD-9DAB-4899-B7AD-E0F56905C7D2}" srcOrd="2" destOrd="0" presId="urn:microsoft.com/office/officeart/2008/layout/LinedList"/>
    <dgm:cxn modelId="{38C77527-1A92-4312-9042-65EFEA292F30}" type="presParOf" srcId="{BF825CA6-0C3A-4539-A66F-B19FEE96F648}" destId="{C2BDD1BF-A2DB-4E52-9C1A-A42986E99508}" srcOrd="3" destOrd="0" presId="urn:microsoft.com/office/officeart/2008/layout/LinedList"/>
    <dgm:cxn modelId="{F54F67F6-38FD-417F-8A5D-26D9F1E59570}" type="presParOf" srcId="{BF825CA6-0C3A-4539-A66F-B19FEE96F648}" destId="{E2D5AE18-3A0B-4351-A8D1-205B1CA5D7F8}" srcOrd="4" destOrd="0" presId="urn:microsoft.com/office/officeart/2008/layout/LinedList"/>
    <dgm:cxn modelId="{8721FEC7-6523-460B-9B31-0B94FC1757E7}" type="presParOf" srcId="{E2D5AE18-3A0B-4351-A8D1-205B1CA5D7F8}" destId="{6AA541C9-7EE1-4A85-A877-BB48D4B728DA}" srcOrd="0" destOrd="0" presId="urn:microsoft.com/office/officeart/2008/layout/LinedList"/>
    <dgm:cxn modelId="{CB8B70ED-3A18-47CB-AE29-D01A06D3C3B6}" type="presParOf" srcId="{E2D5AE18-3A0B-4351-A8D1-205B1CA5D7F8}" destId="{1121CCAC-C0F3-40CF-8F70-6BCC0DBBBE30}" srcOrd="1" destOrd="0" presId="urn:microsoft.com/office/officeart/2008/layout/LinedList"/>
    <dgm:cxn modelId="{D68F4248-D499-4C61-843F-DD66040CC514}" type="presParOf" srcId="{E2D5AE18-3A0B-4351-A8D1-205B1CA5D7F8}" destId="{6ED76AF1-3A86-489D-91CC-95DBC93AEE6D}" srcOrd="2" destOrd="0" presId="urn:microsoft.com/office/officeart/2008/layout/LinedList"/>
    <dgm:cxn modelId="{F86C46CF-134C-4046-97A3-43C52772B9D8}" type="presParOf" srcId="{BF825CA6-0C3A-4539-A66F-B19FEE96F648}" destId="{509F3123-14D5-4A59-BCFD-1E47AAA98448}" srcOrd="5" destOrd="0" presId="urn:microsoft.com/office/officeart/2008/layout/LinedList"/>
    <dgm:cxn modelId="{AE9F8276-765C-41B6-ABFD-CE185912AEF3}" type="presParOf" srcId="{BF825CA6-0C3A-4539-A66F-B19FEE96F648}" destId="{3930C69A-5DBB-438C-9846-DE20DEE27735}" srcOrd="6" destOrd="0" presId="urn:microsoft.com/office/officeart/2008/layout/LinedList"/>
    <dgm:cxn modelId="{A22F322F-E152-4C8D-AEB7-E0A2E1C239CE}" type="presParOf" srcId="{BF825CA6-0C3A-4539-A66F-B19FEE96F648}" destId="{E24D28B8-6D73-41B8-AFFC-1A0C9753165B}" srcOrd="7" destOrd="0" presId="urn:microsoft.com/office/officeart/2008/layout/LinedList"/>
    <dgm:cxn modelId="{B42CF594-C31A-45BE-8409-D2FE78D3299C}" type="presParOf" srcId="{E24D28B8-6D73-41B8-AFFC-1A0C9753165B}" destId="{4430A971-EC17-4AD2-BE65-3D71E2846771}" srcOrd="0" destOrd="0" presId="urn:microsoft.com/office/officeart/2008/layout/LinedList"/>
    <dgm:cxn modelId="{5817B5AC-F363-412E-BA6F-7F26E97B981E}" type="presParOf" srcId="{E24D28B8-6D73-41B8-AFFC-1A0C9753165B}" destId="{2A8443BC-3BFF-4D95-9044-A8A019231A81}" srcOrd="1" destOrd="0" presId="urn:microsoft.com/office/officeart/2008/layout/LinedList"/>
    <dgm:cxn modelId="{92B544FD-F9DE-4A21-8BA0-17817D84C7D0}" type="presParOf" srcId="{E24D28B8-6D73-41B8-AFFC-1A0C9753165B}" destId="{2A384EDC-E97D-4FE5-B481-C629CA1D865A}" srcOrd="2" destOrd="0" presId="urn:microsoft.com/office/officeart/2008/layout/LinedList"/>
    <dgm:cxn modelId="{E8B9607B-A681-446F-A661-1A6718780EFB}" type="presParOf" srcId="{2A384EDC-E97D-4FE5-B481-C629CA1D865A}" destId="{FCF622CF-94EB-413A-8797-C58926B1BD8C}" srcOrd="0" destOrd="0" presId="urn:microsoft.com/office/officeart/2008/layout/LinedList"/>
    <dgm:cxn modelId="{947C8DBD-FA09-4B5A-B633-1209F31202C8}" type="presParOf" srcId="{FCF622CF-94EB-413A-8797-C58926B1BD8C}" destId="{D077B7DE-B17F-412C-8005-9932AEB5FE4F}" srcOrd="0" destOrd="0" presId="urn:microsoft.com/office/officeart/2008/layout/LinedList"/>
    <dgm:cxn modelId="{7BA416E0-37D0-45EB-9907-3138E489322E}" type="presParOf" srcId="{FCF622CF-94EB-413A-8797-C58926B1BD8C}" destId="{D2B0ADB8-9677-43EA-A108-54E8C73CBA49}" srcOrd="1" destOrd="0" presId="urn:microsoft.com/office/officeart/2008/layout/LinedList"/>
    <dgm:cxn modelId="{261801EB-47DF-4F64-AAA1-09CCCBD41A8F}" type="presParOf" srcId="{FCF622CF-94EB-413A-8797-C58926B1BD8C}" destId="{2F0093B4-579E-493E-B0E0-991061C50E68}" srcOrd="2" destOrd="0" presId="urn:microsoft.com/office/officeart/2008/layout/LinedList"/>
    <dgm:cxn modelId="{71CCF9E6-B5B4-4C56-9576-477397843998}" type="presParOf" srcId="{2A384EDC-E97D-4FE5-B481-C629CA1D865A}" destId="{F5144C89-5EAB-4439-9A92-EF43BE732272}" srcOrd="1" destOrd="0" presId="urn:microsoft.com/office/officeart/2008/layout/LinedList"/>
    <dgm:cxn modelId="{9EBEBA43-259F-4815-9D20-C2C8624734C6}" type="presParOf" srcId="{2A384EDC-E97D-4FE5-B481-C629CA1D865A}" destId="{FAC4D07F-18B8-40C9-BBB4-5CD78F9A7410}" srcOrd="2" destOrd="0" presId="urn:microsoft.com/office/officeart/2008/layout/LinedList"/>
    <dgm:cxn modelId="{475908E3-4A6F-4BBB-934E-ABE51D25ECEF}" type="presParOf" srcId="{FAC4D07F-18B8-40C9-BBB4-5CD78F9A7410}" destId="{068BB28D-C572-4288-AF07-8BC5125DD260}" srcOrd="0" destOrd="0" presId="urn:microsoft.com/office/officeart/2008/layout/LinedList"/>
    <dgm:cxn modelId="{6359F326-4CDD-441D-A232-4115C2684D58}" type="presParOf" srcId="{FAC4D07F-18B8-40C9-BBB4-5CD78F9A7410}" destId="{5FD1B3DB-EFD1-4F69-9B09-363ED83C4526}" srcOrd="1" destOrd="0" presId="urn:microsoft.com/office/officeart/2008/layout/LinedList"/>
    <dgm:cxn modelId="{6CEAD2DA-A345-4C42-8F50-ED7E51477849}" type="presParOf" srcId="{FAC4D07F-18B8-40C9-BBB4-5CD78F9A7410}" destId="{D6D1486E-A962-400F-A1B9-330BB6DCA294}" srcOrd="2" destOrd="0" presId="urn:microsoft.com/office/officeart/2008/layout/LinedList"/>
    <dgm:cxn modelId="{9BF2B7D8-2704-41EA-96F2-93B996B61D51}" type="presParOf" srcId="{BF825CA6-0C3A-4539-A66F-B19FEE96F648}" destId="{CD45324C-12D3-464C-BC12-1EE75AD55625}" srcOrd="8" destOrd="0" presId="urn:microsoft.com/office/officeart/2008/layout/LinedList"/>
    <dgm:cxn modelId="{0D1DEAF9-5B3F-46E8-94BE-BF2EA4474C11}" type="presParOf" srcId="{BF825CA6-0C3A-4539-A66F-B19FEE96F648}" destId="{B154F211-6B53-4AF1-9355-8E403D906759}" srcOrd="9" destOrd="0" presId="urn:microsoft.com/office/officeart/2008/layout/Lin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F7A68B-C0F4-4645-AFB0-4C041F5513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4883B99-9B37-4CE2-A974-89F1980D26CF}">
      <dgm:prSet custT="1"/>
      <dgm:spPr>
        <a:solidFill>
          <a:srgbClr val="FFC000"/>
        </a:solidFill>
      </dgm:spPr>
      <dgm:t>
        <a:bodyPr/>
        <a:lstStyle/>
        <a:p>
          <a:r>
            <a:rPr lang="zh-CN" sz="2400"/>
            <a:t>网络 </a:t>
          </a:r>
          <a:r>
            <a:rPr lang="en-US" sz="2400"/>
            <a:t>I/O </a:t>
          </a:r>
          <a:r>
            <a:rPr lang="zh-CN" sz="2400"/>
            <a:t>虚拟化</a:t>
          </a:r>
        </a:p>
      </dgm:t>
    </dgm:pt>
    <dgm:pt modelId="{5836EF3D-FA11-4EDE-AD1A-AF417BD43D4D}" type="parTrans" cxnId="{F2F9A34B-0BD9-4F30-B212-120668DD4043}">
      <dgm:prSet/>
      <dgm:spPr/>
      <dgm:t>
        <a:bodyPr/>
        <a:lstStyle/>
        <a:p>
          <a:endParaRPr lang="zh-CN" altLang="en-US"/>
        </a:p>
      </dgm:t>
    </dgm:pt>
    <dgm:pt modelId="{93F3D23F-DF09-4450-AA23-3202B7F59C32}" type="sibTrans" cxnId="{F2F9A34B-0BD9-4F30-B212-120668DD4043}">
      <dgm:prSet/>
      <dgm:spPr/>
      <dgm:t>
        <a:bodyPr/>
        <a:lstStyle/>
        <a:p>
          <a:endParaRPr lang="zh-CN" altLang="en-US"/>
        </a:p>
      </dgm:t>
    </dgm:pt>
    <dgm:pt modelId="{1D008B8E-7790-482A-AB57-50D59DE7F440}">
      <dgm:prSet custT="1"/>
      <dgm:spPr/>
      <dgm:t>
        <a:bodyPr/>
        <a:lstStyle/>
        <a:p>
          <a:r>
            <a:rPr 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Host </a:t>
          </a:r>
          <a:r>
            <a:rPr 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中纯软件（</a:t>
          </a:r>
          <a:r>
            <a:rPr 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Qemu</a:t>
          </a:r>
          <a:r>
            <a:rPr 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）模拟真实硬件设备</a:t>
          </a:r>
        </a:p>
      </dgm:t>
    </dgm:pt>
    <dgm:pt modelId="{CC0C8B4F-2625-4BA7-B804-B7FEAB4627F5}" type="parTrans" cxnId="{53612EC9-BFE0-4226-8B7F-5054526F2204}">
      <dgm:prSet/>
      <dgm:spPr/>
      <dgm:t>
        <a:bodyPr/>
        <a:lstStyle/>
        <a:p>
          <a:endParaRPr lang="zh-CN" altLang="en-US"/>
        </a:p>
      </dgm:t>
    </dgm:pt>
    <dgm:pt modelId="{9B24B136-CFC9-41E8-BD8E-E40C999C9C62}" type="sibTrans" cxnId="{53612EC9-BFE0-4226-8B7F-5054526F2204}">
      <dgm:prSet/>
      <dgm:spPr/>
      <dgm:t>
        <a:bodyPr/>
        <a:lstStyle/>
        <a:p>
          <a:endParaRPr lang="zh-CN" altLang="en-US"/>
        </a:p>
      </dgm:t>
    </dgm:pt>
    <dgm:pt modelId="{6388450E-3624-480A-A6C0-A21841DFE32A}">
      <dgm:prSet custT="1"/>
      <dgm:spPr/>
      <dgm:t>
        <a:bodyPr/>
        <a:lstStyle/>
        <a:p>
          <a:r>
            <a:rPr 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Guest OS </a:t>
          </a:r>
          <a:r>
            <a:rPr 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不需要额外的专用驱动</a:t>
          </a:r>
        </a:p>
      </dgm:t>
    </dgm:pt>
    <dgm:pt modelId="{359F0873-DD70-4AB5-AE1E-8C63E05030B2}" type="parTrans" cxnId="{01837C8C-C4DE-403C-995B-929A6A8FF410}">
      <dgm:prSet/>
      <dgm:spPr/>
      <dgm:t>
        <a:bodyPr/>
        <a:lstStyle/>
        <a:p>
          <a:endParaRPr lang="zh-CN" altLang="en-US"/>
        </a:p>
      </dgm:t>
    </dgm:pt>
    <dgm:pt modelId="{F28CFD75-B64A-42CB-8503-F55DC53589C3}" type="sibTrans" cxnId="{01837C8C-C4DE-403C-995B-929A6A8FF410}">
      <dgm:prSet/>
      <dgm:spPr/>
      <dgm:t>
        <a:bodyPr/>
        <a:lstStyle/>
        <a:p>
          <a:endParaRPr lang="zh-CN" altLang="en-US"/>
        </a:p>
      </dgm:t>
    </dgm:pt>
    <dgm:pt modelId="{5D8AADBE-BFD8-4D95-B2BF-ABE4B6E25C09}">
      <dgm:prSet custT="1"/>
      <dgm:spPr/>
      <dgm:t>
        <a:bodyPr/>
        <a:lstStyle/>
        <a:p>
          <a:r>
            <a:rPr 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Guest </a:t>
          </a:r>
          <a:r>
            <a:rPr 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感知不到虚拟环境</a:t>
          </a:r>
        </a:p>
      </dgm:t>
    </dgm:pt>
    <dgm:pt modelId="{573FE20C-D6AB-47E6-A407-6890321FBA87}" type="parTrans" cxnId="{F02D65EE-514A-42D2-97F6-3E837CCA6875}">
      <dgm:prSet/>
      <dgm:spPr/>
      <dgm:t>
        <a:bodyPr/>
        <a:lstStyle/>
        <a:p>
          <a:endParaRPr lang="zh-CN" altLang="en-US"/>
        </a:p>
      </dgm:t>
    </dgm:pt>
    <dgm:pt modelId="{F22F2BFA-3C85-4F28-87FD-71DFA01BA7C8}" type="sibTrans" cxnId="{F02D65EE-514A-42D2-97F6-3E837CCA6875}">
      <dgm:prSet/>
      <dgm:spPr/>
      <dgm:t>
        <a:bodyPr/>
        <a:lstStyle/>
        <a:p>
          <a:endParaRPr lang="zh-CN" altLang="en-US"/>
        </a:p>
      </dgm:t>
    </dgm:pt>
    <dgm:pt modelId="{1AD226AD-416E-4592-8E12-ED46E1D69C52}">
      <dgm:prSet custT="1"/>
      <dgm:spPr>
        <a:solidFill>
          <a:srgbClr val="FFC000"/>
        </a:solidFill>
      </dgm:spPr>
      <dgm:t>
        <a:bodyPr/>
        <a:lstStyle/>
        <a:p>
          <a:r>
            <a:rPr lang="zh-CN" sz="2400" dirty="0"/>
            <a:t>网络 </a:t>
          </a:r>
          <a:r>
            <a:rPr lang="en-US" sz="2400" dirty="0"/>
            <a:t>I/O </a:t>
          </a:r>
          <a:r>
            <a:rPr lang="zh-CN" sz="2400" dirty="0"/>
            <a:t>半虚拟化</a:t>
          </a:r>
        </a:p>
      </dgm:t>
    </dgm:pt>
    <dgm:pt modelId="{961BEE07-BBCF-479B-82E4-0425E3F65AD3}" type="parTrans" cxnId="{7BFA4787-8127-45FD-9539-A3B511FBDC9D}">
      <dgm:prSet/>
      <dgm:spPr/>
      <dgm:t>
        <a:bodyPr/>
        <a:lstStyle/>
        <a:p>
          <a:endParaRPr lang="zh-CN" altLang="en-US"/>
        </a:p>
      </dgm:t>
    </dgm:pt>
    <dgm:pt modelId="{98746BFA-8731-41C6-BEE5-0300642A7192}" type="sibTrans" cxnId="{7BFA4787-8127-45FD-9539-A3B511FBDC9D}">
      <dgm:prSet/>
      <dgm:spPr/>
      <dgm:t>
        <a:bodyPr/>
        <a:lstStyle/>
        <a:p>
          <a:endParaRPr lang="zh-CN" altLang="en-US"/>
        </a:p>
      </dgm:t>
    </dgm:pt>
    <dgm:pt modelId="{FC030FF1-118C-4FF3-B6D0-518D488F8B80}">
      <dgm:prSet custT="1"/>
      <dgm:spPr/>
      <dgm:t>
        <a:bodyPr/>
        <a:lstStyle/>
        <a:p>
          <a:r>
            <a: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Host </a:t>
          </a:r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与 </a:t>
          </a:r>
          <a:r>
            <a: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Guest </a:t>
          </a:r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共同合作</a:t>
          </a:r>
          <a:endParaRPr lang="zh-CN" sz="18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154C8B9-6EC2-49C8-B119-77854F07EA6A}" type="parTrans" cxnId="{A0C781C5-FE8C-40D2-8F3C-B06A79F8E845}">
      <dgm:prSet/>
      <dgm:spPr/>
      <dgm:t>
        <a:bodyPr/>
        <a:lstStyle/>
        <a:p>
          <a:endParaRPr lang="zh-CN" altLang="en-US"/>
        </a:p>
      </dgm:t>
    </dgm:pt>
    <dgm:pt modelId="{E0B893F4-1F5C-43E5-B1B7-FE39804C9A1A}" type="sibTrans" cxnId="{A0C781C5-FE8C-40D2-8F3C-B06A79F8E845}">
      <dgm:prSet/>
      <dgm:spPr/>
      <dgm:t>
        <a:bodyPr/>
        <a:lstStyle/>
        <a:p>
          <a:endParaRPr lang="zh-CN" altLang="en-US"/>
        </a:p>
      </dgm:t>
    </dgm:pt>
    <dgm:pt modelId="{A720D511-D972-4AD2-8C84-FC200D6EDFC2}">
      <dgm:prSet custT="1"/>
      <dgm:spPr/>
      <dgm:t>
        <a:bodyPr/>
        <a:lstStyle/>
        <a:p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 </a:t>
          </a:r>
          <a:r>
            <a: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Guest OS</a:t>
          </a:r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，让系统感知到虚拟环境</a:t>
          </a:r>
          <a:endParaRPr lang="zh-CN" sz="18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47294ED-5A54-4265-AC52-61D817B24C63}" type="parTrans" cxnId="{E1B0CFE3-3DA7-47D0-9451-F75FEDF2AE95}">
      <dgm:prSet/>
      <dgm:spPr/>
      <dgm:t>
        <a:bodyPr/>
        <a:lstStyle/>
        <a:p>
          <a:endParaRPr lang="zh-CN" altLang="en-US"/>
        </a:p>
      </dgm:t>
    </dgm:pt>
    <dgm:pt modelId="{7094ABF2-1E98-4C43-96CA-D12A34EC271F}" type="sibTrans" cxnId="{E1B0CFE3-3DA7-47D0-9451-F75FEDF2AE95}">
      <dgm:prSet/>
      <dgm:spPr/>
      <dgm:t>
        <a:bodyPr/>
        <a:lstStyle/>
        <a:p>
          <a:endParaRPr lang="zh-CN" altLang="en-US"/>
        </a:p>
      </dgm:t>
    </dgm:pt>
    <dgm:pt modelId="{21BBF328-9EAA-49FA-9909-5469D0576140}">
      <dgm:prSet custT="1"/>
      <dgm:spPr/>
      <dgm:t>
        <a:bodyPr/>
        <a:lstStyle/>
        <a:p>
          <a:r>
            <a: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Guest OS </a:t>
          </a:r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运行的驱动为前端，</a:t>
          </a:r>
          <a:r>
            <a: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Host </a:t>
          </a:r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与前端通信的驱动程序 </a:t>
          </a:r>
          <a:r>
            <a:rPr lang="en-US" altLang="zh-CN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Qemu </a:t>
          </a:r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称之为后端</a:t>
          </a:r>
          <a:endParaRPr lang="zh-CN" sz="18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D980DD2-66A2-4740-ABE9-CA5B83EEE65B}" type="parTrans" cxnId="{9795DB6B-12D5-47A2-B795-5B732B995756}">
      <dgm:prSet/>
      <dgm:spPr/>
      <dgm:t>
        <a:bodyPr/>
        <a:lstStyle/>
        <a:p>
          <a:endParaRPr lang="zh-CN" altLang="en-US"/>
        </a:p>
      </dgm:t>
    </dgm:pt>
    <dgm:pt modelId="{30B39F6A-34B4-4572-B76B-3A8CEDC0C740}" type="sibTrans" cxnId="{9795DB6B-12D5-47A2-B795-5B732B995756}">
      <dgm:prSet/>
      <dgm:spPr/>
      <dgm:t>
        <a:bodyPr/>
        <a:lstStyle/>
        <a:p>
          <a:endParaRPr lang="zh-CN" altLang="en-US"/>
        </a:p>
      </dgm:t>
    </dgm:pt>
    <dgm:pt modelId="{88F369EF-A3AE-4FD6-8BD1-BE2315C27AAC}">
      <dgm:prSet custT="1"/>
      <dgm:spPr/>
      <dgm:t>
        <a:bodyPr/>
        <a:lstStyle/>
        <a:p>
          <a:r>
            <a:rPr lang="en-US" altLang="zh-CN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Virtio </a:t>
          </a:r>
          <a:r>
            <a:rPr lang="zh-CN" altLang="en-US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是半虚拟化的一种方案</a:t>
          </a:r>
          <a:endParaRPr lang="zh-CN" sz="18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A5D29EF-B62E-4C36-8CE7-305E3AD93AD2}" type="parTrans" cxnId="{05BB5A8E-25AA-4187-9410-B2940EACFFD1}">
      <dgm:prSet/>
      <dgm:spPr/>
      <dgm:t>
        <a:bodyPr/>
        <a:lstStyle/>
        <a:p>
          <a:endParaRPr lang="zh-CN" altLang="en-US"/>
        </a:p>
      </dgm:t>
    </dgm:pt>
    <dgm:pt modelId="{67511E23-6143-4BB7-B52B-A999810B999B}" type="sibTrans" cxnId="{05BB5A8E-25AA-4187-9410-B2940EACFFD1}">
      <dgm:prSet/>
      <dgm:spPr/>
      <dgm:t>
        <a:bodyPr/>
        <a:lstStyle/>
        <a:p>
          <a:endParaRPr lang="zh-CN" altLang="en-US"/>
        </a:p>
      </dgm:t>
    </dgm:pt>
    <dgm:pt modelId="{DB036912-5220-4FF7-8732-E3121BF7E80B}">
      <dgm:prSet custT="1"/>
      <dgm:spPr/>
      <dgm:t>
        <a:bodyPr/>
        <a:lstStyle/>
        <a:p>
          <a:r>
            <a:rPr 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Virtio </a:t>
          </a:r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前后端驱动通过 </a:t>
          </a:r>
          <a:r>
            <a:rPr 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vring </a:t>
          </a:r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直接通信，绕过 </a:t>
          </a:r>
          <a:r>
            <a:rPr 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KVM </a:t>
          </a:r>
          <a:r>
            <a:rPr lang="zh-CN" altLang="en-US" sz="18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内核，实现前后端直接通信</a:t>
          </a:r>
          <a:endParaRPr lang="zh-CN" sz="18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189003E2-BC87-4703-9A67-DA98BBCAE298}" type="parTrans" cxnId="{3BDD7064-D66D-4E0F-86C4-4E32BCED2A86}">
      <dgm:prSet/>
      <dgm:spPr/>
      <dgm:t>
        <a:bodyPr/>
        <a:lstStyle/>
        <a:p>
          <a:endParaRPr lang="zh-CN" altLang="en-US"/>
        </a:p>
      </dgm:t>
    </dgm:pt>
    <dgm:pt modelId="{9E985A2E-A172-4493-BAC2-3D015369C4DD}" type="sibTrans" cxnId="{3BDD7064-D66D-4E0F-86C4-4E32BCED2A86}">
      <dgm:prSet/>
      <dgm:spPr/>
      <dgm:t>
        <a:bodyPr/>
        <a:lstStyle/>
        <a:p>
          <a:endParaRPr lang="zh-CN" altLang="en-US"/>
        </a:p>
      </dgm:t>
    </dgm:pt>
    <dgm:pt modelId="{23E4E727-4E36-4869-B907-92123A990224}" type="pres">
      <dgm:prSet presAssocID="{8BF7A68B-C0F4-4645-AFB0-4C041F551389}" presName="linear" presStyleCnt="0">
        <dgm:presLayoutVars>
          <dgm:animLvl val="lvl"/>
          <dgm:resizeHandles val="exact"/>
        </dgm:presLayoutVars>
      </dgm:prSet>
      <dgm:spPr/>
    </dgm:pt>
    <dgm:pt modelId="{47F617D2-E478-45F3-B760-10E89F6EB951}" type="pres">
      <dgm:prSet presAssocID="{C4883B99-9B37-4CE2-A974-89F1980D26CF}" presName="parentText" presStyleLbl="node1" presStyleIdx="0" presStyleCnt="2" custScaleY="64479">
        <dgm:presLayoutVars>
          <dgm:chMax val="0"/>
          <dgm:bulletEnabled val="1"/>
        </dgm:presLayoutVars>
      </dgm:prSet>
      <dgm:spPr/>
    </dgm:pt>
    <dgm:pt modelId="{95ED7259-908F-4CDC-96DC-A7EF67BFFB21}" type="pres">
      <dgm:prSet presAssocID="{C4883B99-9B37-4CE2-A974-89F1980D26CF}" presName="childText" presStyleLbl="revTx" presStyleIdx="0" presStyleCnt="2">
        <dgm:presLayoutVars>
          <dgm:bulletEnabled val="1"/>
        </dgm:presLayoutVars>
      </dgm:prSet>
      <dgm:spPr/>
    </dgm:pt>
    <dgm:pt modelId="{9D1B456E-8441-4D7A-BE14-93AD8E333F11}" type="pres">
      <dgm:prSet presAssocID="{1AD226AD-416E-4592-8E12-ED46E1D69C52}" presName="parentText" presStyleLbl="node1" presStyleIdx="1" presStyleCnt="2" custScaleY="64479">
        <dgm:presLayoutVars>
          <dgm:chMax val="0"/>
          <dgm:bulletEnabled val="1"/>
        </dgm:presLayoutVars>
      </dgm:prSet>
      <dgm:spPr/>
    </dgm:pt>
    <dgm:pt modelId="{78F96F36-C6DB-4CDC-8EA3-EC79AA8890DD}" type="pres">
      <dgm:prSet presAssocID="{1AD226AD-416E-4592-8E12-ED46E1D69C5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E93F012-29DB-45EE-9D8A-CADA4AFF6E1F}" type="presOf" srcId="{88F369EF-A3AE-4FD6-8BD1-BE2315C27AAC}" destId="{78F96F36-C6DB-4CDC-8EA3-EC79AA8890DD}" srcOrd="0" destOrd="3" presId="urn:microsoft.com/office/officeart/2005/8/layout/vList2"/>
    <dgm:cxn modelId="{D72C1819-3DC7-4EFE-8D17-0FD7CD157E68}" type="presOf" srcId="{5D8AADBE-BFD8-4D95-B2BF-ABE4B6E25C09}" destId="{95ED7259-908F-4CDC-96DC-A7EF67BFFB21}" srcOrd="0" destOrd="2" presId="urn:microsoft.com/office/officeart/2005/8/layout/vList2"/>
    <dgm:cxn modelId="{1F9FB020-ACC3-4F81-87E2-7DED34695DA7}" type="presOf" srcId="{FC030FF1-118C-4FF3-B6D0-518D488F8B80}" destId="{78F96F36-C6DB-4CDC-8EA3-EC79AA8890DD}" srcOrd="0" destOrd="0" presId="urn:microsoft.com/office/officeart/2005/8/layout/vList2"/>
    <dgm:cxn modelId="{C22D4F3A-2320-4CFB-86D2-0452FEFF5C72}" type="presOf" srcId="{A720D511-D972-4AD2-8C84-FC200D6EDFC2}" destId="{78F96F36-C6DB-4CDC-8EA3-EC79AA8890DD}" srcOrd="0" destOrd="1" presId="urn:microsoft.com/office/officeart/2005/8/layout/vList2"/>
    <dgm:cxn modelId="{3D713C41-8696-459E-B6A7-3130A4948300}" type="presOf" srcId="{C4883B99-9B37-4CE2-A974-89F1980D26CF}" destId="{47F617D2-E478-45F3-B760-10E89F6EB951}" srcOrd="0" destOrd="0" presId="urn:microsoft.com/office/officeart/2005/8/layout/vList2"/>
    <dgm:cxn modelId="{3BDD7064-D66D-4E0F-86C4-4E32BCED2A86}" srcId="{1AD226AD-416E-4592-8E12-ED46E1D69C52}" destId="{DB036912-5220-4FF7-8732-E3121BF7E80B}" srcOrd="4" destOrd="0" parTransId="{189003E2-BC87-4703-9A67-DA98BBCAE298}" sibTransId="{9E985A2E-A172-4493-BAC2-3D015369C4DD}"/>
    <dgm:cxn modelId="{F2F9A34B-0BD9-4F30-B212-120668DD4043}" srcId="{8BF7A68B-C0F4-4645-AFB0-4C041F551389}" destId="{C4883B99-9B37-4CE2-A974-89F1980D26CF}" srcOrd="0" destOrd="0" parTransId="{5836EF3D-FA11-4EDE-AD1A-AF417BD43D4D}" sibTransId="{93F3D23F-DF09-4450-AA23-3202B7F59C32}"/>
    <dgm:cxn modelId="{9795DB6B-12D5-47A2-B795-5B732B995756}" srcId="{1AD226AD-416E-4592-8E12-ED46E1D69C52}" destId="{21BBF328-9EAA-49FA-9909-5469D0576140}" srcOrd="2" destOrd="0" parTransId="{2D980DD2-66A2-4740-ABE9-CA5B83EEE65B}" sibTransId="{30B39F6A-34B4-4572-B76B-3A8CEDC0C740}"/>
    <dgm:cxn modelId="{453CDA6F-1032-40BE-AFBC-31536B30E2D8}" type="presOf" srcId="{1AD226AD-416E-4592-8E12-ED46E1D69C52}" destId="{9D1B456E-8441-4D7A-BE14-93AD8E333F11}" srcOrd="0" destOrd="0" presId="urn:microsoft.com/office/officeart/2005/8/layout/vList2"/>
    <dgm:cxn modelId="{7BFA4787-8127-45FD-9539-A3B511FBDC9D}" srcId="{8BF7A68B-C0F4-4645-AFB0-4C041F551389}" destId="{1AD226AD-416E-4592-8E12-ED46E1D69C52}" srcOrd="1" destOrd="0" parTransId="{961BEE07-BBCF-479B-82E4-0425E3F65AD3}" sibTransId="{98746BFA-8731-41C6-BEE5-0300642A7192}"/>
    <dgm:cxn modelId="{01837C8C-C4DE-403C-995B-929A6A8FF410}" srcId="{C4883B99-9B37-4CE2-A974-89F1980D26CF}" destId="{6388450E-3624-480A-A6C0-A21841DFE32A}" srcOrd="1" destOrd="0" parTransId="{359F0873-DD70-4AB5-AE1E-8C63E05030B2}" sibTransId="{F28CFD75-B64A-42CB-8503-F55DC53589C3}"/>
    <dgm:cxn modelId="{05BB5A8E-25AA-4187-9410-B2940EACFFD1}" srcId="{1AD226AD-416E-4592-8E12-ED46E1D69C52}" destId="{88F369EF-A3AE-4FD6-8BD1-BE2315C27AAC}" srcOrd="3" destOrd="0" parTransId="{8A5D29EF-B62E-4C36-8CE7-305E3AD93AD2}" sibTransId="{67511E23-6143-4BB7-B52B-A999810B999B}"/>
    <dgm:cxn modelId="{19BB1194-B772-4E83-9BCD-768853E8EB8D}" type="presOf" srcId="{8BF7A68B-C0F4-4645-AFB0-4C041F551389}" destId="{23E4E727-4E36-4869-B907-92123A990224}" srcOrd="0" destOrd="0" presId="urn:microsoft.com/office/officeart/2005/8/layout/vList2"/>
    <dgm:cxn modelId="{A0C781C5-FE8C-40D2-8F3C-B06A79F8E845}" srcId="{1AD226AD-416E-4592-8E12-ED46E1D69C52}" destId="{FC030FF1-118C-4FF3-B6D0-518D488F8B80}" srcOrd="0" destOrd="0" parTransId="{1154C8B9-6EC2-49C8-B119-77854F07EA6A}" sibTransId="{E0B893F4-1F5C-43E5-B1B7-FE39804C9A1A}"/>
    <dgm:cxn modelId="{53612EC9-BFE0-4226-8B7F-5054526F2204}" srcId="{C4883B99-9B37-4CE2-A974-89F1980D26CF}" destId="{1D008B8E-7790-482A-AB57-50D59DE7F440}" srcOrd="0" destOrd="0" parTransId="{CC0C8B4F-2625-4BA7-B804-B7FEAB4627F5}" sibTransId="{9B24B136-CFC9-41E8-BD8E-E40C999C9C62}"/>
    <dgm:cxn modelId="{424488D1-E174-4A74-8CF6-5E60939A2E1A}" type="presOf" srcId="{DB036912-5220-4FF7-8732-E3121BF7E80B}" destId="{78F96F36-C6DB-4CDC-8EA3-EC79AA8890DD}" srcOrd="0" destOrd="4" presId="urn:microsoft.com/office/officeart/2005/8/layout/vList2"/>
    <dgm:cxn modelId="{E1B0CFE3-3DA7-47D0-9451-F75FEDF2AE95}" srcId="{1AD226AD-416E-4592-8E12-ED46E1D69C52}" destId="{A720D511-D972-4AD2-8C84-FC200D6EDFC2}" srcOrd="1" destOrd="0" parTransId="{047294ED-5A54-4265-AC52-61D817B24C63}" sibTransId="{7094ABF2-1E98-4C43-96CA-D12A34EC271F}"/>
    <dgm:cxn modelId="{77E661E7-6D19-40A6-964C-5AA938BE762E}" type="presOf" srcId="{1D008B8E-7790-482A-AB57-50D59DE7F440}" destId="{95ED7259-908F-4CDC-96DC-A7EF67BFFB21}" srcOrd="0" destOrd="0" presId="urn:microsoft.com/office/officeart/2005/8/layout/vList2"/>
    <dgm:cxn modelId="{F02D65EE-514A-42D2-97F6-3E837CCA6875}" srcId="{C4883B99-9B37-4CE2-A974-89F1980D26CF}" destId="{5D8AADBE-BFD8-4D95-B2BF-ABE4B6E25C09}" srcOrd="2" destOrd="0" parTransId="{573FE20C-D6AB-47E6-A407-6890321FBA87}" sibTransId="{F22F2BFA-3C85-4F28-87FD-71DFA01BA7C8}"/>
    <dgm:cxn modelId="{3F5C39F4-3EB3-4AE1-B798-959BD4BF8274}" type="presOf" srcId="{6388450E-3624-480A-A6C0-A21841DFE32A}" destId="{95ED7259-908F-4CDC-96DC-A7EF67BFFB21}" srcOrd="0" destOrd="1" presId="urn:microsoft.com/office/officeart/2005/8/layout/vList2"/>
    <dgm:cxn modelId="{F387B8FE-EE32-4B81-8F4C-7D6B5DF0903B}" type="presOf" srcId="{21BBF328-9EAA-49FA-9909-5469D0576140}" destId="{78F96F36-C6DB-4CDC-8EA3-EC79AA8890DD}" srcOrd="0" destOrd="2" presId="urn:microsoft.com/office/officeart/2005/8/layout/vList2"/>
    <dgm:cxn modelId="{F5F47C01-5801-4F2A-B3B1-98271B776551}" type="presParOf" srcId="{23E4E727-4E36-4869-B907-92123A990224}" destId="{47F617D2-E478-45F3-B760-10E89F6EB951}" srcOrd="0" destOrd="0" presId="urn:microsoft.com/office/officeart/2005/8/layout/vList2"/>
    <dgm:cxn modelId="{FDFC6116-6996-46F7-9801-A898897295A8}" type="presParOf" srcId="{23E4E727-4E36-4869-B907-92123A990224}" destId="{95ED7259-908F-4CDC-96DC-A7EF67BFFB21}" srcOrd="1" destOrd="0" presId="urn:microsoft.com/office/officeart/2005/8/layout/vList2"/>
    <dgm:cxn modelId="{38B6CB80-94FB-4AC1-8442-90D5882BB1BE}" type="presParOf" srcId="{23E4E727-4E36-4869-B907-92123A990224}" destId="{9D1B456E-8441-4D7A-BE14-93AD8E333F11}" srcOrd="2" destOrd="0" presId="urn:microsoft.com/office/officeart/2005/8/layout/vList2"/>
    <dgm:cxn modelId="{39943701-3A0F-491E-9B36-601C6B566785}" type="presParOf" srcId="{23E4E727-4E36-4869-B907-92123A990224}" destId="{78F96F36-C6DB-4CDC-8EA3-EC79AA8890D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87A699-1FB7-4E0B-91A3-CD723DACD68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4136E9-0938-459D-9F02-43CD436B6000}">
      <dgm:prSet/>
      <dgm:spPr>
        <a:solidFill>
          <a:srgbClr val="FFC000"/>
        </a:solidFill>
      </dgm:spPr>
      <dgm:t>
        <a:bodyPr/>
        <a:lstStyle/>
        <a:p>
          <a:r>
            <a:rPr lang="en-US" dirty="0"/>
            <a:t>vring</a:t>
          </a:r>
          <a:endParaRPr lang="zh-CN" dirty="0"/>
        </a:p>
      </dgm:t>
    </dgm:pt>
    <dgm:pt modelId="{1F8B6E0B-FFF5-422F-841D-F0CD0B431B97}" type="parTrans" cxnId="{BD32112E-8C75-4134-84B8-A8A62BDEB80C}">
      <dgm:prSet/>
      <dgm:spPr/>
      <dgm:t>
        <a:bodyPr/>
        <a:lstStyle/>
        <a:p>
          <a:endParaRPr lang="zh-CN" altLang="en-US"/>
        </a:p>
      </dgm:t>
    </dgm:pt>
    <dgm:pt modelId="{A2B6EBD8-AB9C-4F37-9554-561ED2FB045A}" type="sibTrans" cxnId="{BD32112E-8C75-4134-84B8-A8A62BDEB80C}">
      <dgm:prSet/>
      <dgm:spPr/>
      <dgm:t>
        <a:bodyPr/>
        <a:lstStyle/>
        <a:p>
          <a:endParaRPr lang="zh-CN" altLang="en-US"/>
        </a:p>
      </dgm:t>
    </dgm:pt>
    <dgm:pt modelId="{8C734EC0-0405-4566-9454-21E2FDD0D151}">
      <dgm:prSet/>
      <dgm:spPr>
        <a:solidFill>
          <a:srgbClr val="FFC000"/>
        </a:solidFill>
      </dgm:spPr>
      <dgm:t>
        <a:bodyPr/>
        <a:lstStyle/>
        <a:p>
          <a:r>
            <a:rPr lang="zh-CN" dirty="0"/>
            <a:t>通信机制</a:t>
          </a:r>
        </a:p>
      </dgm:t>
    </dgm:pt>
    <dgm:pt modelId="{DB3124F3-8AC1-48BE-9AC6-A692FBBABBD5}" type="parTrans" cxnId="{96721D17-F088-43CF-8780-F65F21F75FEE}">
      <dgm:prSet/>
      <dgm:spPr/>
      <dgm:t>
        <a:bodyPr/>
        <a:lstStyle/>
        <a:p>
          <a:endParaRPr lang="zh-CN" altLang="en-US"/>
        </a:p>
      </dgm:t>
    </dgm:pt>
    <dgm:pt modelId="{AEB29BA4-42CA-4C3F-93F3-88F5FD3A8987}" type="sibTrans" cxnId="{96721D17-F088-43CF-8780-F65F21F75FEE}">
      <dgm:prSet/>
      <dgm:spPr/>
      <dgm:t>
        <a:bodyPr/>
        <a:lstStyle/>
        <a:p>
          <a:endParaRPr lang="zh-CN" altLang="en-US"/>
        </a:p>
      </dgm:t>
    </dgm:pt>
    <dgm:pt modelId="{CBCAD86E-E994-4855-BF40-B07B9FFA64D4}" type="pres">
      <dgm:prSet presAssocID="{8E87A699-1FB7-4E0B-91A3-CD723DACD68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B41C0D-6E9C-4162-BC9D-5AA2BCE6DC9D}" type="pres">
      <dgm:prSet presAssocID="{804136E9-0938-459D-9F02-43CD436B6000}" presName="root" presStyleCnt="0"/>
      <dgm:spPr/>
    </dgm:pt>
    <dgm:pt modelId="{49B5AEF4-7B3C-4C33-BA24-9305E8F318E6}" type="pres">
      <dgm:prSet presAssocID="{804136E9-0938-459D-9F02-43CD436B6000}" presName="rootComposite" presStyleCnt="0"/>
      <dgm:spPr/>
    </dgm:pt>
    <dgm:pt modelId="{35EC9DEF-D6CA-46DF-A6A3-F07A40A611CC}" type="pres">
      <dgm:prSet presAssocID="{804136E9-0938-459D-9F02-43CD436B6000}" presName="rootText" presStyleLbl="node1" presStyleIdx="0" presStyleCnt="2" custScaleX="153902" custLinFactX="-100000" custLinFactNeighborX="-105426" custLinFactNeighborY="7476"/>
      <dgm:spPr/>
    </dgm:pt>
    <dgm:pt modelId="{C3CDFB8D-B4AD-47AE-AFAF-957962920A0F}" type="pres">
      <dgm:prSet presAssocID="{804136E9-0938-459D-9F02-43CD436B6000}" presName="rootConnector" presStyleLbl="node1" presStyleIdx="0" presStyleCnt="2"/>
      <dgm:spPr/>
    </dgm:pt>
    <dgm:pt modelId="{6229BEBB-7A84-45EE-B45F-D140B0FAAD68}" type="pres">
      <dgm:prSet presAssocID="{804136E9-0938-459D-9F02-43CD436B6000}" presName="childShape" presStyleCnt="0"/>
      <dgm:spPr/>
    </dgm:pt>
    <dgm:pt modelId="{09B8A0FD-8119-48DD-A825-A532CCC52316}" type="pres">
      <dgm:prSet presAssocID="{8C734EC0-0405-4566-9454-21E2FDD0D151}" presName="root" presStyleCnt="0"/>
      <dgm:spPr/>
    </dgm:pt>
    <dgm:pt modelId="{7BCEAD22-B844-42FD-AA29-BD594EF3F507}" type="pres">
      <dgm:prSet presAssocID="{8C734EC0-0405-4566-9454-21E2FDD0D151}" presName="rootComposite" presStyleCnt="0"/>
      <dgm:spPr/>
    </dgm:pt>
    <dgm:pt modelId="{87B52863-01EE-4328-8341-F540CBA71755}" type="pres">
      <dgm:prSet presAssocID="{8C734EC0-0405-4566-9454-21E2FDD0D151}" presName="rootText" presStyleLbl="node1" presStyleIdx="1" presStyleCnt="2" custScaleX="164627" custLinFactX="100000" custLinFactNeighborX="188567" custLinFactNeighborY="-1107"/>
      <dgm:spPr/>
    </dgm:pt>
    <dgm:pt modelId="{AAD2254A-3356-4134-8860-5ED02CB3EDFA}" type="pres">
      <dgm:prSet presAssocID="{8C734EC0-0405-4566-9454-21E2FDD0D151}" presName="rootConnector" presStyleLbl="node1" presStyleIdx="1" presStyleCnt="2"/>
      <dgm:spPr/>
    </dgm:pt>
    <dgm:pt modelId="{6A9178C4-A12C-44A4-9824-179B70E52693}" type="pres">
      <dgm:prSet presAssocID="{8C734EC0-0405-4566-9454-21E2FDD0D151}" presName="childShape" presStyleCnt="0"/>
      <dgm:spPr/>
    </dgm:pt>
  </dgm:ptLst>
  <dgm:cxnLst>
    <dgm:cxn modelId="{96721D17-F088-43CF-8780-F65F21F75FEE}" srcId="{8E87A699-1FB7-4E0B-91A3-CD723DACD680}" destId="{8C734EC0-0405-4566-9454-21E2FDD0D151}" srcOrd="1" destOrd="0" parTransId="{DB3124F3-8AC1-48BE-9AC6-A692FBBABBD5}" sibTransId="{AEB29BA4-42CA-4C3F-93F3-88F5FD3A8987}"/>
    <dgm:cxn modelId="{42C08128-E2F9-4D06-AFAF-CB0FEC6C22C5}" type="presOf" srcId="{8E87A699-1FB7-4E0B-91A3-CD723DACD680}" destId="{CBCAD86E-E994-4855-BF40-B07B9FFA64D4}" srcOrd="0" destOrd="0" presId="urn:microsoft.com/office/officeart/2005/8/layout/hierarchy3"/>
    <dgm:cxn modelId="{BD32112E-8C75-4134-84B8-A8A62BDEB80C}" srcId="{8E87A699-1FB7-4E0B-91A3-CD723DACD680}" destId="{804136E9-0938-459D-9F02-43CD436B6000}" srcOrd="0" destOrd="0" parTransId="{1F8B6E0B-FFF5-422F-841D-F0CD0B431B97}" sibTransId="{A2B6EBD8-AB9C-4F37-9554-561ED2FB045A}"/>
    <dgm:cxn modelId="{B74A922F-DA7A-4BB7-87FF-05727E6C0117}" type="presOf" srcId="{804136E9-0938-459D-9F02-43CD436B6000}" destId="{C3CDFB8D-B4AD-47AE-AFAF-957962920A0F}" srcOrd="1" destOrd="0" presId="urn:microsoft.com/office/officeart/2005/8/layout/hierarchy3"/>
    <dgm:cxn modelId="{0025C247-0CCF-4485-91E4-CCA19F9F2633}" type="presOf" srcId="{804136E9-0938-459D-9F02-43CD436B6000}" destId="{35EC9DEF-D6CA-46DF-A6A3-F07A40A611CC}" srcOrd="0" destOrd="0" presId="urn:microsoft.com/office/officeart/2005/8/layout/hierarchy3"/>
    <dgm:cxn modelId="{1C993E4B-F672-43CE-A311-EBA88CE4DC8F}" type="presOf" srcId="{8C734EC0-0405-4566-9454-21E2FDD0D151}" destId="{AAD2254A-3356-4134-8860-5ED02CB3EDFA}" srcOrd="1" destOrd="0" presId="urn:microsoft.com/office/officeart/2005/8/layout/hierarchy3"/>
    <dgm:cxn modelId="{4E5678DA-A1DD-4ADF-89EF-85C188E04CC3}" type="presOf" srcId="{8C734EC0-0405-4566-9454-21E2FDD0D151}" destId="{87B52863-01EE-4328-8341-F540CBA71755}" srcOrd="0" destOrd="0" presId="urn:microsoft.com/office/officeart/2005/8/layout/hierarchy3"/>
    <dgm:cxn modelId="{49349B47-2D9E-42FE-B922-A809CB21EBAC}" type="presParOf" srcId="{CBCAD86E-E994-4855-BF40-B07B9FFA64D4}" destId="{78B41C0D-6E9C-4162-BC9D-5AA2BCE6DC9D}" srcOrd="0" destOrd="0" presId="urn:microsoft.com/office/officeart/2005/8/layout/hierarchy3"/>
    <dgm:cxn modelId="{0B8598B7-D725-453E-8BE2-4840A8D5EB5E}" type="presParOf" srcId="{78B41C0D-6E9C-4162-BC9D-5AA2BCE6DC9D}" destId="{49B5AEF4-7B3C-4C33-BA24-9305E8F318E6}" srcOrd="0" destOrd="0" presId="urn:microsoft.com/office/officeart/2005/8/layout/hierarchy3"/>
    <dgm:cxn modelId="{D776E096-3AC9-414E-9F43-5B658B313412}" type="presParOf" srcId="{49B5AEF4-7B3C-4C33-BA24-9305E8F318E6}" destId="{35EC9DEF-D6CA-46DF-A6A3-F07A40A611CC}" srcOrd="0" destOrd="0" presId="urn:microsoft.com/office/officeart/2005/8/layout/hierarchy3"/>
    <dgm:cxn modelId="{826E2764-F706-47CE-9E49-83527352B550}" type="presParOf" srcId="{49B5AEF4-7B3C-4C33-BA24-9305E8F318E6}" destId="{C3CDFB8D-B4AD-47AE-AFAF-957962920A0F}" srcOrd="1" destOrd="0" presId="urn:microsoft.com/office/officeart/2005/8/layout/hierarchy3"/>
    <dgm:cxn modelId="{71A02E89-7B15-45E0-8293-B7B4913A92E0}" type="presParOf" srcId="{78B41C0D-6E9C-4162-BC9D-5AA2BCE6DC9D}" destId="{6229BEBB-7A84-45EE-B45F-D140B0FAAD68}" srcOrd="1" destOrd="0" presId="urn:microsoft.com/office/officeart/2005/8/layout/hierarchy3"/>
    <dgm:cxn modelId="{876EF3AC-3F5E-4F12-BFC8-5BF01E522340}" type="presParOf" srcId="{CBCAD86E-E994-4855-BF40-B07B9FFA64D4}" destId="{09B8A0FD-8119-48DD-A825-A532CCC52316}" srcOrd="1" destOrd="0" presId="urn:microsoft.com/office/officeart/2005/8/layout/hierarchy3"/>
    <dgm:cxn modelId="{1D428D7C-7D43-4BC3-9B54-E5FDB559AEF6}" type="presParOf" srcId="{09B8A0FD-8119-48DD-A825-A532CCC52316}" destId="{7BCEAD22-B844-42FD-AA29-BD594EF3F507}" srcOrd="0" destOrd="0" presId="urn:microsoft.com/office/officeart/2005/8/layout/hierarchy3"/>
    <dgm:cxn modelId="{E4E601BA-5371-4FE0-8644-78D65A01F1B5}" type="presParOf" srcId="{7BCEAD22-B844-42FD-AA29-BD594EF3F507}" destId="{87B52863-01EE-4328-8341-F540CBA71755}" srcOrd="0" destOrd="0" presId="urn:microsoft.com/office/officeart/2005/8/layout/hierarchy3"/>
    <dgm:cxn modelId="{802094FD-3F01-4176-B0CB-2E95CB7E42E4}" type="presParOf" srcId="{7BCEAD22-B844-42FD-AA29-BD594EF3F507}" destId="{AAD2254A-3356-4134-8860-5ED02CB3EDFA}" srcOrd="1" destOrd="0" presId="urn:microsoft.com/office/officeart/2005/8/layout/hierarchy3"/>
    <dgm:cxn modelId="{C547D485-0467-4838-8DB9-4B24EF80DEAF}" type="presParOf" srcId="{09B8A0FD-8119-48DD-A825-A532CCC52316}" destId="{6A9178C4-A12C-44A4-9824-179B70E5269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B3BC9E-B9F8-43FF-9320-EC6FDC6DBCA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A808D4B-2E96-4B9B-B4C4-679977416DDD}">
      <dgm:prSet/>
      <dgm:spPr>
        <a:solidFill>
          <a:srgbClr val="FFC000"/>
        </a:solidFill>
      </dgm:spPr>
      <dgm:t>
        <a:bodyPr/>
        <a:lstStyle/>
        <a:p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virtio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-net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176582EE-12F5-4B30-BAB8-2717DCD64302}" type="parTrans" cxnId="{92A37DD8-FFB2-4573-AEBE-D9988B9C7A89}">
      <dgm:prSet/>
      <dgm:spPr/>
      <dgm:t>
        <a:bodyPr/>
        <a:lstStyle/>
        <a:p>
          <a:endParaRPr lang="zh-CN" altLang="en-US"/>
        </a:p>
      </dgm:t>
    </dgm:pt>
    <dgm:pt modelId="{CB9505EA-BAD5-432B-8D7D-B37899CD85B4}" type="sibTrans" cxnId="{92A37DD8-FFB2-4573-AEBE-D9988B9C7A89}">
      <dgm:prSet/>
      <dgm:spPr/>
      <dgm:t>
        <a:bodyPr/>
        <a:lstStyle/>
        <a:p>
          <a:endParaRPr lang="zh-CN" altLang="en-US"/>
        </a:p>
      </dgm:t>
    </dgm:pt>
    <dgm:pt modelId="{9804D277-A653-409E-8E60-E7F08B5122E3}">
      <dgm:prSet/>
      <dgm:spPr>
        <a:solidFill>
          <a:srgbClr val="FFC000"/>
        </a:solidFill>
      </dgm:spPr>
      <dgm:t>
        <a:bodyPr/>
        <a:lstStyle/>
        <a:p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vhost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-net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9CA90D8B-C552-4FFF-A8D7-838CBBE3DF8C}" type="parTrans" cxnId="{C6355A06-D572-4707-97EA-697DDFA53539}">
      <dgm:prSet/>
      <dgm:spPr/>
      <dgm:t>
        <a:bodyPr/>
        <a:lstStyle/>
        <a:p>
          <a:endParaRPr lang="zh-CN" altLang="en-US"/>
        </a:p>
      </dgm:t>
    </dgm:pt>
    <dgm:pt modelId="{CDC4CD47-E155-4316-B07C-893C070860B6}" type="sibTrans" cxnId="{C6355A06-D572-4707-97EA-697DDFA53539}">
      <dgm:prSet/>
      <dgm:spPr/>
      <dgm:t>
        <a:bodyPr/>
        <a:lstStyle/>
        <a:p>
          <a:endParaRPr lang="zh-CN" altLang="en-US"/>
        </a:p>
      </dgm:t>
    </dgm:pt>
    <dgm:pt modelId="{93E2DD59-22C4-45FD-8142-7E95E7414CCA}">
      <dgm:prSet/>
      <dgm:spPr>
        <a:solidFill>
          <a:srgbClr val="FFC000"/>
        </a:solidFill>
      </dgm:spPr>
      <dgm:t>
        <a:bodyPr/>
        <a:lstStyle/>
        <a:p>
          <a:r>
            <a:rPr lang="en-US" dirty="0" err="1">
              <a:latin typeface="微软雅黑" panose="020B0503020204020204" pitchFamily="34" charset="-122"/>
              <a:ea typeface="微软雅黑" panose="020B0503020204020204" pitchFamily="34" charset="-122"/>
            </a:rPr>
            <a:t>vhost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-user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75612B7B-35FD-44E3-A27A-F4599DF73A63}" type="parTrans" cxnId="{43277012-FD51-4FE4-BDC7-E9340E758305}">
      <dgm:prSet/>
      <dgm:spPr/>
      <dgm:t>
        <a:bodyPr/>
        <a:lstStyle/>
        <a:p>
          <a:endParaRPr lang="zh-CN" altLang="en-US"/>
        </a:p>
      </dgm:t>
    </dgm:pt>
    <dgm:pt modelId="{D1E46874-086A-46B3-B7BC-2AE5B4AFDA85}" type="sibTrans" cxnId="{43277012-FD51-4FE4-BDC7-E9340E758305}">
      <dgm:prSet/>
      <dgm:spPr/>
      <dgm:t>
        <a:bodyPr/>
        <a:lstStyle/>
        <a:p>
          <a:endParaRPr lang="zh-CN" altLang="en-US"/>
        </a:p>
      </dgm:t>
    </dgm:pt>
    <dgm:pt modelId="{1FDA4671-1006-4280-97C7-A4797464244B}">
      <dgm:prSet/>
      <dgm:spPr>
        <a:solidFill>
          <a:srgbClr val="FFC000"/>
        </a:solidFill>
      </dgm:spPr>
      <dgm:t>
        <a:bodyPr/>
        <a:lstStyle/>
        <a:p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SR-IOV passthrough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984BCC33-DC5E-4863-9D83-5F4F3597C2AE}" type="parTrans" cxnId="{58099F32-290F-405D-AB00-B9AA1AA3849F}">
      <dgm:prSet/>
      <dgm:spPr/>
      <dgm:t>
        <a:bodyPr/>
        <a:lstStyle/>
        <a:p>
          <a:endParaRPr lang="zh-CN" altLang="en-US"/>
        </a:p>
      </dgm:t>
    </dgm:pt>
    <dgm:pt modelId="{199A9813-3341-4F38-BBEB-9A5B0D181BB0}" type="sibTrans" cxnId="{58099F32-290F-405D-AB00-B9AA1AA3849F}">
      <dgm:prSet/>
      <dgm:spPr/>
      <dgm:t>
        <a:bodyPr/>
        <a:lstStyle/>
        <a:p>
          <a:endParaRPr lang="zh-CN" altLang="en-US"/>
        </a:p>
      </dgm:t>
    </dgm:pt>
    <dgm:pt modelId="{29E49F25-BCD9-4953-8F49-EA238E5F94A1}">
      <dgm:prSet/>
      <dgm:spPr>
        <a:solidFill>
          <a:srgbClr val="FFC000"/>
        </a:solidFill>
      </dgm:spPr>
      <dgm:t>
        <a:bodyPr/>
        <a:lstStyle/>
        <a:p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vDPA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E3F28B47-8CB2-4A29-AB2F-9CA22E3EE737}" type="parTrans" cxnId="{93947EC7-249E-4FDF-992E-CEC5EB118395}">
      <dgm:prSet/>
      <dgm:spPr/>
      <dgm:t>
        <a:bodyPr/>
        <a:lstStyle/>
        <a:p>
          <a:endParaRPr lang="zh-CN" altLang="en-US"/>
        </a:p>
      </dgm:t>
    </dgm:pt>
    <dgm:pt modelId="{19D398DB-18A2-4164-9498-4B5937E85706}" type="sibTrans" cxnId="{93947EC7-249E-4FDF-992E-CEC5EB118395}">
      <dgm:prSet/>
      <dgm:spPr/>
      <dgm:t>
        <a:bodyPr/>
        <a:lstStyle/>
        <a:p>
          <a:endParaRPr lang="zh-CN" altLang="en-US"/>
        </a:p>
      </dgm:t>
    </dgm:pt>
    <dgm:pt modelId="{9133E730-2A73-4209-9253-4E369C1F5F01}" type="pres">
      <dgm:prSet presAssocID="{C2B3BC9E-B9F8-43FF-9320-EC6FDC6DBCAA}" presName="Name0" presStyleCnt="0">
        <dgm:presLayoutVars>
          <dgm:dir/>
          <dgm:resizeHandles val="exact"/>
        </dgm:presLayoutVars>
      </dgm:prSet>
      <dgm:spPr/>
    </dgm:pt>
    <dgm:pt modelId="{454DC145-AF24-4F1C-8B33-0533EE813E11}" type="pres">
      <dgm:prSet presAssocID="{9A808D4B-2E96-4B9B-B4C4-679977416DDD}" presName="node" presStyleLbl="node1" presStyleIdx="0" presStyleCnt="5">
        <dgm:presLayoutVars>
          <dgm:bulletEnabled val="1"/>
        </dgm:presLayoutVars>
      </dgm:prSet>
      <dgm:spPr/>
    </dgm:pt>
    <dgm:pt modelId="{73FC2EBE-D7C3-40F2-9342-7AC906553370}" type="pres">
      <dgm:prSet presAssocID="{CB9505EA-BAD5-432B-8D7D-B37899CD85B4}" presName="sibTrans" presStyleLbl="sibTrans2D1" presStyleIdx="0" presStyleCnt="4"/>
      <dgm:spPr/>
    </dgm:pt>
    <dgm:pt modelId="{E227A506-E8C1-4F91-BC27-67188FC777B1}" type="pres">
      <dgm:prSet presAssocID="{CB9505EA-BAD5-432B-8D7D-B37899CD85B4}" presName="connectorText" presStyleLbl="sibTrans2D1" presStyleIdx="0" presStyleCnt="4"/>
      <dgm:spPr/>
    </dgm:pt>
    <dgm:pt modelId="{41E8B73F-6E82-4492-8701-89222E6410A4}" type="pres">
      <dgm:prSet presAssocID="{9804D277-A653-409E-8E60-E7F08B5122E3}" presName="node" presStyleLbl="node1" presStyleIdx="1" presStyleCnt="5">
        <dgm:presLayoutVars>
          <dgm:bulletEnabled val="1"/>
        </dgm:presLayoutVars>
      </dgm:prSet>
      <dgm:spPr/>
    </dgm:pt>
    <dgm:pt modelId="{7B1103DD-3B76-462C-91F3-98721B372E60}" type="pres">
      <dgm:prSet presAssocID="{CDC4CD47-E155-4316-B07C-893C070860B6}" presName="sibTrans" presStyleLbl="sibTrans2D1" presStyleIdx="1" presStyleCnt="4"/>
      <dgm:spPr/>
    </dgm:pt>
    <dgm:pt modelId="{B7E2C55B-7F15-4384-9B06-B0EC77814CD9}" type="pres">
      <dgm:prSet presAssocID="{CDC4CD47-E155-4316-B07C-893C070860B6}" presName="connectorText" presStyleLbl="sibTrans2D1" presStyleIdx="1" presStyleCnt="4"/>
      <dgm:spPr/>
    </dgm:pt>
    <dgm:pt modelId="{70E5B454-F53D-4CC8-B3F1-86F31D135AF6}" type="pres">
      <dgm:prSet presAssocID="{93E2DD59-22C4-45FD-8142-7E95E7414CCA}" presName="node" presStyleLbl="node1" presStyleIdx="2" presStyleCnt="5">
        <dgm:presLayoutVars>
          <dgm:bulletEnabled val="1"/>
        </dgm:presLayoutVars>
      </dgm:prSet>
      <dgm:spPr/>
    </dgm:pt>
    <dgm:pt modelId="{7B6BE5EE-CDB3-4301-9F5F-2F6E0D396DE4}" type="pres">
      <dgm:prSet presAssocID="{D1E46874-086A-46B3-B7BC-2AE5B4AFDA85}" presName="sibTrans" presStyleLbl="sibTrans2D1" presStyleIdx="2" presStyleCnt="4"/>
      <dgm:spPr/>
    </dgm:pt>
    <dgm:pt modelId="{999C934A-BDEE-48F2-810A-8F8323DB0A3A}" type="pres">
      <dgm:prSet presAssocID="{D1E46874-086A-46B3-B7BC-2AE5B4AFDA85}" presName="connectorText" presStyleLbl="sibTrans2D1" presStyleIdx="2" presStyleCnt="4"/>
      <dgm:spPr/>
    </dgm:pt>
    <dgm:pt modelId="{1E1D752A-A413-438A-AE3A-5760277504FC}" type="pres">
      <dgm:prSet presAssocID="{1FDA4671-1006-4280-97C7-A4797464244B}" presName="node" presStyleLbl="node1" presStyleIdx="3" presStyleCnt="5">
        <dgm:presLayoutVars>
          <dgm:bulletEnabled val="1"/>
        </dgm:presLayoutVars>
      </dgm:prSet>
      <dgm:spPr/>
    </dgm:pt>
    <dgm:pt modelId="{28359061-1A91-420D-ABDE-7B1159F5ACA2}" type="pres">
      <dgm:prSet presAssocID="{199A9813-3341-4F38-BBEB-9A5B0D181BB0}" presName="sibTrans" presStyleLbl="sibTrans2D1" presStyleIdx="3" presStyleCnt="4"/>
      <dgm:spPr/>
    </dgm:pt>
    <dgm:pt modelId="{6C621EE8-56EF-4A3F-9306-89BD60528724}" type="pres">
      <dgm:prSet presAssocID="{199A9813-3341-4F38-BBEB-9A5B0D181BB0}" presName="connectorText" presStyleLbl="sibTrans2D1" presStyleIdx="3" presStyleCnt="4"/>
      <dgm:spPr/>
    </dgm:pt>
    <dgm:pt modelId="{B94D9A5E-4090-4B82-BC9C-FB6E8B59F74D}" type="pres">
      <dgm:prSet presAssocID="{29E49F25-BCD9-4953-8F49-EA238E5F94A1}" presName="node" presStyleLbl="node1" presStyleIdx="4" presStyleCnt="5">
        <dgm:presLayoutVars>
          <dgm:bulletEnabled val="1"/>
        </dgm:presLayoutVars>
      </dgm:prSet>
      <dgm:spPr/>
    </dgm:pt>
  </dgm:ptLst>
  <dgm:cxnLst>
    <dgm:cxn modelId="{C6355A06-D572-4707-97EA-697DDFA53539}" srcId="{C2B3BC9E-B9F8-43FF-9320-EC6FDC6DBCAA}" destId="{9804D277-A653-409E-8E60-E7F08B5122E3}" srcOrd="1" destOrd="0" parTransId="{9CA90D8B-C552-4FFF-A8D7-838CBBE3DF8C}" sibTransId="{CDC4CD47-E155-4316-B07C-893C070860B6}"/>
    <dgm:cxn modelId="{43277012-FD51-4FE4-BDC7-E9340E758305}" srcId="{C2B3BC9E-B9F8-43FF-9320-EC6FDC6DBCAA}" destId="{93E2DD59-22C4-45FD-8142-7E95E7414CCA}" srcOrd="2" destOrd="0" parTransId="{75612B7B-35FD-44E3-A27A-F4599DF73A63}" sibTransId="{D1E46874-086A-46B3-B7BC-2AE5B4AFDA85}"/>
    <dgm:cxn modelId="{4095D513-012A-4137-BDE1-7D702F36DB91}" type="presOf" srcId="{29E49F25-BCD9-4953-8F49-EA238E5F94A1}" destId="{B94D9A5E-4090-4B82-BC9C-FB6E8B59F74D}" srcOrd="0" destOrd="0" presId="urn:microsoft.com/office/officeart/2005/8/layout/process1"/>
    <dgm:cxn modelId="{C779842B-857D-4E63-952C-52309A8830E0}" type="presOf" srcId="{D1E46874-086A-46B3-B7BC-2AE5B4AFDA85}" destId="{999C934A-BDEE-48F2-810A-8F8323DB0A3A}" srcOrd="1" destOrd="0" presId="urn:microsoft.com/office/officeart/2005/8/layout/process1"/>
    <dgm:cxn modelId="{A0E8A72C-CDE4-4AB9-A5DF-E39CA77686B0}" type="presOf" srcId="{C2B3BC9E-B9F8-43FF-9320-EC6FDC6DBCAA}" destId="{9133E730-2A73-4209-9253-4E369C1F5F01}" srcOrd="0" destOrd="0" presId="urn:microsoft.com/office/officeart/2005/8/layout/process1"/>
    <dgm:cxn modelId="{58099F32-290F-405D-AB00-B9AA1AA3849F}" srcId="{C2B3BC9E-B9F8-43FF-9320-EC6FDC6DBCAA}" destId="{1FDA4671-1006-4280-97C7-A4797464244B}" srcOrd="3" destOrd="0" parTransId="{984BCC33-DC5E-4863-9D83-5F4F3597C2AE}" sibTransId="{199A9813-3341-4F38-BBEB-9A5B0D181BB0}"/>
    <dgm:cxn modelId="{B9981660-CEF0-45EA-AB8A-77C00A3D9443}" type="presOf" srcId="{CB9505EA-BAD5-432B-8D7D-B37899CD85B4}" destId="{E227A506-E8C1-4F91-BC27-67188FC777B1}" srcOrd="1" destOrd="0" presId="urn:microsoft.com/office/officeart/2005/8/layout/process1"/>
    <dgm:cxn modelId="{B6E34942-F065-4F6A-B9A9-E98EDF6FD272}" type="presOf" srcId="{1FDA4671-1006-4280-97C7-A4797464244B}" destId="{1E1D752A-A413-438A-AE3A-5760277504FC}" srcOrd="0" destOrd="0" presId="urn:microsoft.com/office/officeart/2005/8/layout/process1"/>
    <dgm:cxn modelId="{B63E9D4A-CC7D-43EB-B95E-5FAE1D3FA26C}" type="presOf" srcId="{199A9813-3341-4F38-BBEB-9A5B0D181BB0}" destId="{28359061-1A91-420D-ABDE-7B1159F5ACA2}" srcOrd="0" destOrd="0" presId="urn:microsoft.com/office/officeart/2005/8/layout/process1"/>
    <dgm:cxn modelId="{2EFB7F52-6A59-46E0-8106-29EAD4D486FE}" type="presOf" srcId="{199A9813-3341-4F38-BBEB-9A5B0D181BB0}" destId="{6C621EE8-56EF-4A3F-9306-89BD60528724}" srcOrd="1" destOrd="0" presId="urn:microsoft.com/office/officeart/2005/8/layout/process1"/>
    <dgm:cxn modelId="{DDDCF07B-A76F-4742-81B2-A7AD819BA2BA}" type="presOf" srcId="{CDC4CD47-E155-4316-B07C-893C070860B6}" destId="{7B1103DD-3B76-462C-91F3-98721B372E60}" srcOrd="0" destOrd="0" presId="urn:microsoft.com/office/officeart/2005/8/layout/process1"/>
    <dgm:cxn modelId="{B754C299-2DF9-497D-BF2B-B23866C80FC2}" type="presOf" srcId="{9804D277-A653-409E-8E60-E7F08B5122E3}" destId="{41E8B73F-6E82-4492-8701-89222E6410A4}" srcOrd="0" destOrd="0" presId="urn:microsoft.com/office/officeart/2005/8/layout/process1"/>
    <dgm:cxn modelId="{54337BAA-2712-4115-8EE1-D8F229B2005D}" type="presOf" srcId="{CB9505EA-BAD5-432B-8D7D-B37899CD85B4}" destId="{73FC2EBE-D7C3-40F2-9342-7AC906553370}" srcOrd="0" destOrd="0" presId="urn:microsoft.com/office/officeart/2005/8/layout/process1"/>
    <dgm:cxn modelId="{059C17BC-1C5F-451A-9282-813230258B11}" type="presOf" srcId="{93E2DD59-22C4-45FD-8142-7E95E7414CCA}" destId="{70E5B454-F53D-4CC8-B3F1-86F31D135AF6}" srcOrd="0" destOrd="0" presId="urn:microsoft.com/office/officeart/2005/8/layout/process1"/>
    <dgm:cxn modelId="{93947EC7-249E-4FDF-992E-CEC5EB118395}" srcId="{C2B3BC9E-B9F8-43FF-9320-EC6FDC6DBCAA}" destId="{29E49F25-BCD9-4953-8F49-EA238E5F94A1}" srcOrd="4" destOrd="0" parTransId="{E3F28B47-8CB2-4A29-AB2F-9CA22E3EE737}" sibTransId="{19D398DB-18A2-4164-9498-4B5937E85706}"/>
    <dgm:cxn modelId="{92A37DD8-FFB2-4573-AEBE-D9988B9C7A89}" srcId="{C2B3BC9E-B9F8-43FF-9320-EC6FDC6DBCAA}" destId="{9A808D4B-2E96-4B9B-B4C4-679977416DDD}" srcOrd="0" destOrd="0" parTransId="{176582EE-12F5-4B30-BAB8-2717DCD64302}" sibTransId="{CB9505EA-BAD5-432B-8D7D-B37899CD85B4}"/>
    <dgm:cxn modelId="{AF9984DE-757D-492E-B01E-318ABA871FDF}" type="presOf" srcId="{D1E46874-086A-46B3-B7BC-2AE5B4AFDA85}" destId="{7B6BE5EE-CDB3-4301-9F5F-2F6E0D396DE4}" srcOrd="0" destOrd="0" presId="urn:microsoft.com/office/officeart/2005/8/layout/process1"/>
    <dgm:cxn modelId="{D06478E4-005C-4792-B323-AD9C870FDAE0}" type="presOf" srcId="{CDC4CD47-E155-4316-B07C-893C070860B6}" destId="{B7E2C55B-7F15-4384-9B06-B0EC77814CD9}" srcOrd="1" destOrd="0" presId="urn:microsoft.com/office/officeart/2005/8/layout/process1"/>
    <dgm:cxn modelId="{84880DF9-6D4E-4D85-8568-CADC98D91657}" type="presOf" srcId="{9A808D4B-2E96-4B9B-B4C4-679977416DDD}" destId="{454DC145-AF24-4F1C-8B33-0533EE813E11}" srcOrd="0" destOrd="0" presId="urn:microsoft.com/office/officeart/2005/8/layout/process1"/>
    <dgm:cxn modelId="{DFD1A0FB-355A-48E7-B1CA-F4711B56B0FE}" type="presParOf" srcId="{9133E730-2A73-4209-9253-4E369C1F5F01}" destId="{454DC145-AF24-4F1C-8B33-0533EE813E11}" srcOrd="0" destOrd="0" presId="urn:microsoft.com/office/officeart/2005/8/layout/process1"/>
    <dgm:cxn modelId="{76B318C7-9467-4305-8DAB-3B093D272CAC}" type="presParOf" srcId="{9133E730-2A73-4209-9253-4E369C1F5F01}" destId="{73FC2EBE-D7C3-40F2-9342-7AC906553370}" srcOrd="1" destOrd="0" presId="urn:microsoft.com/office/officeart/2005/8/layout/process1"/>
    <dgm:cxn modelId="{7CAF7653-4A75-4D60-B4F9-3A91543580D9}" type="presParOf" srcId="{73FC2EBE-D7C3-40F2-9342-7AC906553370}" destId="{E227A506-E8C1-4F91-BC27-67188FC777B1}" srcOrd="0" destOrd="0" presId="urn:microsoft.com/office/officeart/2005/8/layout/process1"/>
    <dgm:cxn modelId="{1D3C9C44-2049-437C-9BCD-A28BB0374B0F}" type="presParOf" srcId="{9133E730-2A73-4209-9253-4E369C1F5F01}" destId="{41E8B73F-6E82-4492-8701-89222E6410A4}" srcOrd="2" destOrd="0" presId="urn:microsoft.com/office/officeart/2005/8/layout/process1"/>
    <dgm:cxn modelId="{6E719E3E-7880-46E6-A98E-65CEF99D0EB7}" type="presParOf" srcId="{9133E730-2A73-4209-9253-4E369C1F5F01}" destId="{7B1103DD-3B76-462C-91F3-98721B372E60}" srcOrd="3" destOrd="0" presId="urn:microsoft.com/office/officeart/2005/8/layout/process1"/>
    <dgm:cxn modelId="{4A4111CC-4A98-486E-8B00-421FCEB1EB4D}" type="presParOf" srcId="{7B1103DD-3B76-462C-91F3-98721B372E60}" destId="{B7E2C55B-7F15-4384-9B06-B0EC77814CD9}" srcOrd="0" destOrd="0" presId="urn:microsoft.com/office/officeart/2005/8/layout/process1"/>
    <dgm:cxn modelId="{7AF94D43-2919-4C7F-A376-E5B79490F461}" type="presParOf" srcId="{9133E730-2A73-4209-9253-4E369C1F5F01}" destId="{70E5B454-F53D-4CC8-B3F1-86F31D135AF6}" srcOrd="4" destOrd="0" presId="urn:microsoft.com/office/officeart/2005/8/layout/process1"/>
    <dgm:cxn modelId="{9DEDC9C6-01E2-4DB6-8C0A-73AD0D6C933F}" type="presParOf" srcId="{9133E730-2A73-4209-9253-4E369C1F5F01}" destId="{7B6BE5EE-CDB3-4301-9F5F-2F6E0D396DE4}" srcOrd="5" destOrd="0" presId="urn:microsoft.com/office/officeart/2005/8/layout/process1"/>
    <dgm:cxn modelId="{E168684E-D16F-45DF-AECB-4D678CF0321F}" type="presParOf" srcId="{7B6BE5EE-CDB3-4301-9F5F-2F6E0D396DE4}" destId="{999C934A-BDEE-48F2-810A-8F8323DB0A3A}" srcOrd="0" destOrd="0" presId="urn:microsoft.com/office/officeart/2005/8/layout/process1"/>
    <dgm:cxn modelId="{3AF9987F-9B74-45F1-9FA4-86A32BD3EA11}" type="presParOf" srcId="{9133E730-2A73-4209-9253-4E369C1F5F01}" destId="{1E1D752A-A413-438A-AE3A-5760277504FC}" srcOrd="6" destOrd="0" presId="urn:microsoft.com/office/officeart/2005/8/layout/process1"/>
    <dgm:cxn modelId="{AA0CE549-0F43-4873-B6B6-4E3F944C9FA9}" type="presParOf" srcId="{9133E730-2A73-4209-9253-4E369C1F5F01}" destId="{28359061-1A91-420D-ABDE-7B1159F5ACA2}" srcOrd="7" destOrd="0" presId="urn:microsoft.com/office/officeart/2005/8/layout/process1"/>
    <dgm:cxn modelId="{ECF9FE42-9D6A-458E-82CB-98BC5D459B45}" type="presParOf" srcId="{28359061-1A91-420D-ABDE-7B1159F5ACA2}" destId="{6C621EE8-56EF-4A3F-9306-89BD60528724}" srcOrd="0" destOrd="0" presId="urn:microsoft.com/office/officeart/2005/8/layout/process1"/>
    <dgm:cxn modelId="{E752EC74-5BDE-4A2C-95B4-72AC2CC98C47}" type="presParOf" srcId="{9133E730-2A73-4209-9253-4E369C1F5F01}" destId="{B94D9A5E-4090-4B82-BC9C-FB6E8B59F74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974B3-D6E0-4D66-8AF1-2B2B02D3710B}">
      <dsp:nvSpPr>
        <dsp:cNvPr id="0" name=""/>
        <dsp:cNvSpPr/>
      </dsp:nvSpPr>
      <dsp:spPr>
        <a:xfrm>
          <a:off x="611796" y="2645765"/>
          <a:ext cx="667659" cy="1504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3829" y="0"/>
              </a:lnTo>
              <a:lnTo>
                <a:pt x="333829" y="1504423"/>
              </a:lnTo>
              <a:lnTo>
                <a:pt x="667659" y="1504423"/>
              </a:lnTo>
            </a:path>
          </a:pathLst>
        </a:cu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904478" y="3356829"/>
        <a:ext cx="82296" cy="82296"/>
      </dsp:txXfrm>
    </dsp:sp>
    <dsp:sp modelId="{8221D9C0-BD76-4F3E-92A9-FCB3F097B9B0}">
      <dsp:nvSpPr>
        <dsp:cNvPr id="0" name=""/>
        <dsp:cNvSpPr/>
      </dsp:nvSpPr>
      <dsp:spPr>
        <a:xfrm>
          <a:off x="611796" y="1128736"/>
          <a:ext cx="667659" cy="1517028"/>
        </a:xfrm>
        <a:custGeom>
          <a:avLst/>
          <a:gdLst/>
          <a:ahLst/>
          <a:cxnLst/>
          <a:rect l="0" t="0" r="0" b="0"/>
          <a:pathLst>
            <a:path>
              <a:moveTo>
                <a:pt x="0" y="1517028"/>
              </a:moveTo>
              <a:lnTo>
                <a:pt x="333829" y="1517028"/>
              </a:lnTo>
              <a:lnTo>
                <a:pt x="333829" y="0"/>
              </a:lnTo>
              <a:lnTo>
                <a:pt x="667659" y="0"/>
              </a:lnTo>
            </a:path>
          </a:pathLst>
        </a:cu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904190" y="1845814"/>
        <a:ext cx="82872" cy="82872"/>
      </dsp:txXfrm>
    </dsp:sp>
    <dsp:sp modelId="{5D64EE00-8FA8-49DC-843D-39CA8C1E84DE}">
      <dsp:nvSpPr>
        <dsp:cNvPr id="0" name=""/>
        <dsp:cNvSpPr/>
      </dsp:nvSpPr>
      <dsp:spPr>
        <a:xfrm rot="16200000">
          <a:off x="-1586026" y="2384744"/>
          <a:ext cx="3873604" cy="522041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两种转发模型</a:t>
          </a:r>
        </a:p>
      </dsp:txBody>
      <dsp:txXfrm>
        <a:off x="-1586026" y="2384744"/>
        <a:ext cx="3873604" cy="522041"/>
      </dsp:txXfrm>
    </dsp:sp>
    <dsp:sp modelId="{09A454B5-B9E4-414A-B803-4F707EE9753C}">
      <dsp:nvSpPr>
        <dsp:cNvPr id="0" name=""/>
        <dsp:cNvSpPr/>
      </dsp:nvSpPr>
      <dsp:spPr>
        <a:xfrm>
          <a:off x="1279456" y="738588"/>
          <a:ext cx="2748254" cy="780296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run to completion</a:t>
          </a:r>
          <a:endParaRPr lang="zh-CN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79456" y="738588"/>
        <a:ext cx="2748254" cy="780296"/>
      </dsp:txXfrm>
    </dsp:sp>
    <dsp:sp modelId="{58955EF9-B566-4A4E-B9DB-B24843F044F7}">
      <dsp:nvSpPr>
        <dsp:cNvPr id="0" name=""/>
        <dsp:cNvSpPr/>
      </dsp:nvSpPr>
      <dsp:spPr>
        <a:xfrm>
          <a:off x="1279456" y="3798792"/>
          <a:ext cx="2748254" cy="702793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pipeline</a:t>
          </a:r>
          <a:endParaRPr lang="zh-CN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79456" y="3798792"/>
        <a:ext cx="2748254" cy="702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BC0E9-DD18-4994-AD1C-F691701E194A}">
      <dsp:nvSpPr>
        <dsp:cNvPr id="0" name=""/>
        <dsp:cNvSpPr/>
      </dsp:nvSpPr>
      <dsp:spPr>
        <a:xfrm>
          <a:off x="3700" y="1083336"/>
          <a:ext cx="5125950" cy="603053"/>
        </a:xfrm>
        <a:prstGeom prst="rect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8E73E-18B6-4711-9CFE-FC8C3C46BB30}">
      <dsp:nvSpPr>
        <dsp:cNvPr id="0" name=""/>
        <dsp:cNvSpPr/>
      </dsp:nvSpPr>
      <dsp:spPr>
        <a:xfrm>
          <a:off x="2" y="1316958"/>
          <a:ext cx="376570" cy="37657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C6565-F0F4-4867-8562-16467F90B219}">
      <dsp:nvSpPr>
        <dsp:cNvPr id="0" name=""/>
        <dsp:cNvSpPr/>
      </dsp:nvSpPr>
      <dsp:spPr>
        <a:xfrm>
          <a:off x="3700" y="0"/>
          <a:ext cx="5125950" cy="1083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P4</a:t>
          </a:r>
          <a:endParaRPr lang="zh-CN" altLang="en-US" sz="2800" b="1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0" y="0"/>
        <a:ext cx="5125950" cy="1083336"/>
      </dsp:txXfrm>
    </dsp:sp>
    <dsp:sp modelId="{24C49865-9FA0-464C-98E6-C5002407D622}">
      <dsp:nvSpPr>
        <dsp:cNvPr id="0" name=""/>
        <dsp:cNvSpPr/>
      </dsp:nvSpPr>
      <dsp:spPr>
        <a:xfrm>
          <a:off x="3700" y="2187594"/>
          <a:ext cx="376561" cy="376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9AB1D-09DA-4F4D-9DFA-CCE630492BA0}">
      <dsp:nvSpPr>
        <dsp:cNvPr id="0" name=""/>
        <dsp:cNvSpPr/>
      </dsp:nvSpPr>
      <dsp:spPr>
        <a:xfrm>
          <a:off x="362516" y="1936992"/>
          <a:ext cx="4767134" cy="877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i="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OSI </a:t>
          </a:r>
          <a:r>
            <a:rPr lang="zh-CN" altLang="en-US" sz="2400" b="0" i="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仅支持 </a:t>
          </a:r>
          <a:r>
            <a:rPr lang="en-US" sz="2400" b="0" i="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L4</a:t>
          </a:r>
          <a:endParaRPr lang="zh-CN" altLang="en-US" sz="24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62516" y="1936992"/>
        <a:ext cx="4767134" cy="877765"/>
      </dsp:txXfrm>
    </dsp:sp>
    <dsp:sp modelId="{EF2E3B5B-4554-4A50-B590-6F9F07B6831A}">
      <dsp:nvSpPr>
        <dsp:cNvPr id="0" name=""/>
        <dsp:cNvSpPr/>
      </dsp:nvSpPr>
      <dsp:spPr>
        <a:xfrm>
          <a:off x="3700" y="3065360"/>
          <a:ext cx="376561" cy="376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DC207-7AC2-4F0B-BDEA-D8654F0466B2}">
      <dsp:nvSpPr>
        <dsp:cNvPr id="0" name=""/>
        <dsp:cNvSpPr/>
      </dsp:nvSpPr>
      <dsp:spPr>
        <a:xfrm>
          <a:off x="362516" y="2814758"/>
          <a:ext cx="4767134" cy="877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需要额外负载均衡处理硬件</a:t>
          </a:r>
        </a:p>
      </dsp:txBody>
      <dsp:txXfrm>
        <a:off x="362516" y="2814758"/>
        <a:ext cx="4767134" cy="877765"/>
      </dsp:txXfrm>
    </dsp:sp>
    <dsp:sp modelId="{264C8F12-DDDF-49F7-90E4-DE10CFD29449}">
      <dsp:nvSpPr>
        <dsp:cNvPr id="0" name=""/>
        <dsp:cNvSpPr/>
      </dsp:nvSpPr>
      <dsp:spPr>
        <a:xfrm>
          <a:off x="3700" y="3943126"/>
          <a:ext cx="376561" cy="376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3AB9F-3A99-4E18-9185-4F05BE09C8C9}">
      <dsp:nvSpPr>
        <dsp:cNvPr id="0" name=""/>
        <dsp:cNvSpPr/>
      </dsp:nvSpPr>
      <dsp:spPr>
        <a:xfrm>
          <a:off x="362516" y="3692524"/>
          <a:ext cx="4767134" cy="877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基于 </a:t>
          </a:r>
          <a:r>
            <a:rPr lang="en-US" altLang="zh-CN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PISA </a:t>
          </a: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芯片架构</a:t>
          </a:r>
        </a:p>
      </dsp:txBody>
      <dsp:txXfrm>
        <a:off x="362516" y="3692524"/>
        <a:ext cx="4767134" cy="877765"/>
      </dsp:txXfrm>
    </dsp:sp>
    <dsp:sp modelId="{B90FEA7D-0C11-4229-A688-03CA7342BB94}">
      <dsp:nvSpPr>
        <dsp:cNvPr id="0" name=""/>
        <dsp:cNvSpPr/>
      </dsp:nvSpPr>
      <dsp:spPr>
        <a:xfrm>
          <a:off x="5385948" y="1083336"/>
          <a:ext cx="5125950" cy="603053"/>
        </a:xfrm>
        <a:prstGeom prst="rect">
          <a:avLst/>
        </a:prstGeom>
        <a:solidFill>
          <a:srgbClr val="FFC000"/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E8AA7-7943-449B-9E8A-3523E508F73D}">
      <dsp:nvSpPr>
        <dsp:cNvPr id="0" name=""/>
        <dsp:cNvSpPr/>
      </dsp:nvSpPr>
      <dsp:spPr>
        <a:xfrm>
          <a:off x="5394805" y="1300856"/>
          <a:ext cx="376570" cy="37657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90B0A-9C9B-4F8A-81D4-470105D01309}">
      <dsp:nvSpPr>
        <dsp:cNvPr id="0" name=""/>
        <dsp:cNvSpPr/>
      </dsp:nvSpPr>
      <dsp:spPr>
        <a:xfrm>
          <a:off x="5385948" y="0"/>
          <a:ext cx="5125950" cy="1083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DPDK</a:t>
          </a:r>
          <a:endParaRPr lang="zh-CN" altLang="en-US" sz="2800" b="1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85948" y="0"/>
        <a:ext cx="5125950" cy="1083336"/>
      </dsp:txXfrm>
    </dsp:sp>
    <dsp:sp modelId="{442764D3-CDC4-40DD-882C-F368D20D54D9}">
      <dsp:nvSpPr>
        <dsp:cNvPr id="0" name=""/>
        <dsp:cNvSpPr/>
      </dsp:nvSpPr>
      <dsp:spPr>
        <a:xfrm>
          <a:off x="5385948" y="2187594"/>
          <a:ext cx="376561" cy="376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2A3B9-D713-41BB-94CC-14D54B0C3BF3}">
      <dsp:nvSpPr>
        <dsp:cNvPr id="0" name=""/>
        <dsp:cNvSpPr/>
      </dsp:nvSpPr>
      <dsp:spPr>
        <a:xfrm>
          <a:off x="5744765" y="1936992"/>
          <a:ext cx="4767134" cy="877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i="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OSI </a:t>
          </a:r>
          <a:r>
            <a:rPr lang="en-US" sz="2400" b="0" i="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L4</a:t>
          </a:r>
          <a:r>
            <a:rPr lang="zh-CN" altLang="en-US" sz="2400" b="0" i="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和 </a:t>
          </a:r>
          <a:r>
            <a:rPr lang="en-US" sz="2400" b="0" i="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L7 </a:t>
          </a:r>
          <a:r>
            <a:rPr lang="zh-CN" altLang="en-US" sz="2400" b="0" i="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的处理</a:t>
          </a:r>
          <a:endParaRPr lang="zh-CN" altLang="en-US" sz="24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744765" y="1936992"/>
        <a:ext cx="4767134" cy="877765"/>
      </dsp:txXfrm>
    </dsp:sp>
    <dsp:sp modelId="{BCBDC709-3612-40EF-AA63-9DC22CFA81F7}">
      <dsp:nvSpPr>
        <dsp:cNvPr id="0" name=""/>
        <dsp:cNvSpPr/>
      </dsp:nvSpPr>
      <dsp:spPr>
        <a:xfrm>
          <a:off x="5385948" y="3065360"/>
          <a:ext cx="376561" cy="376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2FBED-9440-4F81-B385-B4150FA0AE0C}">
      <dsp:nvSpPr>
        <dsp:cNvPr id="0" name=""/>
        <dsp:cNvSpPr/>
      </dsp:nvSpPr>
      <dsp:spPr>
        <a:xfrm>
          <a:off x="5744765" y="2814758"/>
          <a:ext cx="4767134" cy="877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0" i="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物理和虚拟环境中都能运行</a:t>
          </a:r>
          <a:endParaRPr lang="zh-CN" altLang="en-US" sz="24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744765" y="2814758"/>
        <a:ext cx="4767134" cy="877765"/>
      </dsp:txXfrm>
    </dsp:sp>
    <dsp:sp modelId="{0C2CFF1C-765E-4530-B466-799F4A2BD592}">
      <dsp:nvSpPr>
        <dsp:cNvPr id="0" name=""/>
        <dsp:cNvSpPr/>
      </dsp:nvSpPr>
      <dsp:spPr>
        <a:xfrm>
          <a:off x="5385948" y="3943126"/>
          <a:ext cx="376561" cy="376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82674-C79D-448D-8D2E-920A078D1E43}">
      <dsp:nvSpPr>
        <dsp:cNvPr id="0" name=""/>
        <dsp:cNvSpPr/>
      </dsp:nvSpPr>
      <dsp:spPr>
        <a:xfrm>
          <a:off x="5744765" y="3692524"/>
          <a:ext cx="4767134" cy="877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开源生态</a:t>
          </a:r>
        </a:p>
      </dsp:txBody>
      <dsp:txXfrm>
        <a:off x="5744765" y="3692524"/>
        <a:ext cx="4767134" cy="8777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26A35-C7D1-4227-9408-392A5BAC877B}">
      <dsp:nvSpPr>
        <dsp:cNvPr id="0" name=""/>
        <dsp:cNvSpPr/>
      </dsp:nvSpPr>
      <dsp:spPr>
        <a:xfrm>
          <a:off x="0" y="0"/>
          <a:ext cx="6374363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BFBD9-1AE2-49AE-A6C1-E429EA9C1CC5}">
      <dsp:nvSpPr>
        <dsp:cNvPr id="0" name=""/>
        <dsp:cNvSpPr/>
      </dsp:nvSpPr>
      <dsp:spPr>
        <a:xfrm>
          <a:off x="0" y="0"/>
          <a:ext cx="876309" cy="5272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eaVert" wrap="square" lIns="137160" tIns="137160" rIns="137160" bIns="137160" numCol="1" spcCol="1270" anchor="ctr" anchorCtr="1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>
              <a:solidFill>
                <a:srgbClr val="FFC000"/>
              </a:solidFill>
            </a:rPr>
            <a:t>三项关键技术</a:t>
          </a:r>
          <a:endParaRPr lang="zh-CN" altLang="en-US" sz="3600" kern="1200" dirty="0">
            <a:solidFill>
              <a:srgbClr val="FFC000"/>
            </a:solidFill>
          </a:endParaRPr>
        </a:p>
      </dsp:txBody>
      <dsp:txXfrm>
        <a:off x="0" y="0"/>
        <a:ext cx="876309" cy="5272865"/>
      </dsp:txXfrm>
    </dsp:sp>
    <dsp:sp modelId="{0EE18C35-B117-4391-90E5-CBAF57E81A0D}">
      <dsp:nvSpPr>
        <dsp:cNvPr id="0" name=""/>
        <dsp:cNvSpPr/>
      </dsp:nvSpPr>
      <dsp:spPr>
        <a:xfrm>
          <a:off x="971924" y="82388"/>
          <a:ext cx="2454129" cy="1647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CPU </a:t>
          </a:r>
          <a:r>
            <a:rPr lang="zh-CN" sz="2000" kern="12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虚拟化</a:t>
          </a:r>
          <a:endParaRPr lang="zh-CN" sz="2000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71924" y="82388"/>
        <a:ext cx="2454129" cy="1647770"/>
      </dsp:txXfrm>
    </dsp:sp>
    <dsp:sp modelId="{43967BFD-9DAB-4899-B7AD-E0F56905C7D2}">
      <dsp:nvSpPr>
        <dsp:cNvPr id="0" name=""/>
        <dsp:cNvSpPr/>
      </dsp:nvSpPr>
      <dsp:spPr>
        <a:xfrm>
          <a:off x="876309" y="1730158"/>
          <a:ext cx="509949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1CCAC-C0F3-40CF-8F70-6BCC0DBBBE30}">
      <dsp:nvSpPr>
        <dsp:cNvPr id="0" name=""/>
        <dsp:cNvSpPr/>
      </dsp:nvSpPr>
      <dsp:spPr>
        <a:xfrm>
          <a:off x="971924" y="1812547"/>
          <a:ext cx="2454129" cy="1647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内存虚拟化</a:t>
          </a:r>
          <a:endParaRPr lang="zh-CN" altLang="en-US" sz="2000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71924" y="1812547"/>
        <a:ext cx="2454129" cy="1647770"/>
      </dsp:txXfrm>
    </dsp:sp>
    <dsp:sp modelId="{509F3123-14D5-4A59-BCFD-1E47AAA98448}">
      <dsp:nvSpPr>
        <dsp:cNvPr id="0" name=""/>
        <dsp:cNvSpPr/>
      </dsp:nvSpPr>
      <dsp:spPr>
        <a:xfrm>
          <a:off x="876309" y="3460317"/>
          <a:ext cx="509949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8443BC-3BFF-4D95-9044-A8A019231A81}">
      <dsp:nvSpPr>
        <dsp:cNvPr id="0" name=""/>
        <dsp:cNvSpPr/>
      </dsp:nvSpPr>
      <dsp:spPr>
        <a:xfrm>
          <a:off x="971924" y="3542706"/>
          <a:ext cx="2454129" cy="1647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I/O </a:t>
          </a:r>
          <a:r>
            <a:rPr lang="zh-CN" sz="2000" b="1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虚拟化</a:t>
          </a:r>
        </a:p>
      </dsp:txBody>
      <dsp:txXfrm>
        <a:off x="971924" y="3542706"/>
        <a:ext cx="2454129" cy="1647770"/>
      </dsp:txXfrm>
    </dsp:sp>
    <dsp:sp modelId="{D2B0ADB8-9677-43EA-A108-54E8C73CBA49}">
      <dsp:nvSpPr>
        <dsp:cNvPr id="0" name=""/>
        <dsp:cNvSpPr/>
      </dsp:nvSpPr>
      <dsp:spPr>
        <a:xfrm>
          <a:off x="3521669" y="3542706"/>
          <a:ext cx="2454129" cy="823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全虚拟化</a:t>
          </a:r>
          <a:endParaRPr lang="zh-CN" sz="2000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21669" y="3542706"/>
        <a:ext cx="2454129" cy="823885"/>
      </dsp:txXfrm>
    </dsp:sp>
    <dsp:sp modelId="{F5144C89-5EAB-4439-9A92-EF43BE732272}">
      <dsp:nvSpPr>
        <dsp:cNvPr id="0" name=""/>
        <dsp:cNvSpPr/>
      </dsp:nvSpPr>
      <dsp:spPr>
        <a:xfrm>
          <a:off x="3426054" y="4366591"/>
          <a:ext cx="245412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1B3DB-EFD1-4F69-9B09-363ED83C4526}">
      <dsp:nvSpPr>
        <dsp:cNvPr id="0" name=""/>
        <dsp:cNvSpPr/>
      </dsp:nvSpPr>
      <dsp:spPr>
        <a:xfrm>
          <a:off x="3521669" y="4366591"/>
          <a:ext cx="2454129" cy="823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半虚拟化</a:t>
          </a:r>
          <a:endParaRPr lang="zh-CN" sz="2000" kern="1200" dirty="0">
            <a:solidFill>
              <a:srgbClr val="FFC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21669" y="4366591"/>
        <a:ext cx="2454129" cy="823885"/>
      </dsp:txXfrm>
    </dsp:sp>
    <dsp:sp modelId="{CD45324C-12D3-464C-BC12-1EE75AD55625}">
      <dsp:nvSpPr>
        <dsp:cNvPr id="0" name=""/>
        <dsp:cNvSpPr/>
      </dsp:nvSpPr>
      <dsp:spPr>
        <a:xfrm>
          <a:off x="876309" y="5190476"/>
          <a:ext cx="509949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617D2-E478-45F3-B760-10E89F6EB951}">
      <dsp:nvSpPr>
        <dsp:cNvPr id="0" name=""/>
        <dsp:cNvSpPr/>
      </dsp:nvSpPr>
      <dsp:spPr>
        <a:xfrm>
          <a:off x="0" y="1812"/>
          <a:ext cx="5747230" cy="615593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/>
            <a:t>网络 </a:t>
          </a:r>
          <a:r>
            <a:rPr lang="en-US" sz="2400" kern="1200"/>
            <a:t>I/O </a:t>
          </a:r>
          <a:r>
            <a:rPr lang="zh-CN" sz="2400" kern="1200"/>
            <a:t>虚拟化</a:t>
          </a:r>
        </a:p>
      </dsp:txBody>
      <dsp:txXfrm>
        <a:off x="30051" y="31863"/>
        <a:ext cx="5687128" cy="555491"/>
      </dsp:txXfrm>
    </dsp:sp>
    <dsp:sp modelId="{95ED7259-908F-4CDC-96DC-A7EF67BFFB21}">
      <dsp:nvSpPr>
        <dsp:cNvPr id="0" name=""/>
        <dsp:cNvSpPr/>
      </dsp:nvSpPr>
      <dsp:spPr>
        <a:xfrm>
          <a:off x="0" y="617406"/>
          <a:ext cx="5747230" cy="1240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7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Host </a:t>
          </a:r>
          <a:r>
            <a:rPr 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中纯软件（</a:t>
          </a:r>
          <a:r>
            <a:rPr 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Qemu</a:t>
          </a:r>
          <a:r>
            <a:rPr 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）模拟真实硬件设备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Guest OS </a:t>
          </a:r>
          <a:r>
            <a:rPr 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不需要额外的专用驱动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Guest </a:t>
          </a:r>
          <a:r>
            <a:rPr 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感知不到虚拟环境</a:t>
          </a:r>
        </a:p>
      </dsp:txBody>
      <dsp:txXfrm>
        <a:off x="0" y="617406"/>
        <a:ext cx="5747230" cy="1240447"/>
      </dsp:txXfrm>
    </dsp:sp>
    <dsp:sp modelId="{9D1B456E-8441-4D7A-BE14-93AD8E333F11}">
      <dsp:nvSpPr>
        <dsp:cNvPr id="0" name=""/>
        <dsp:cNvSpPr/>
      </dsp:nvSpPr>
      <dsp:spPr>
        <a:xfrm>
          <a:off x="0" y="1857853"/>
          <a:ext cx="5747230" cy="615593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/>
            <a:t>网络 </a:t>
          </a:r>
          <a:r>
            <a:rPr lang="en-US" sz="2400" kern="1200" dirty="0"/>
            <a:t>I/O </a:t>
          </a:r>
          <a:r>
            <a:rPr lang="zh-CN" sz="2400" kern="1200" dirty="0"/>
            <a:t>半虚拟化</a:t>
          </a:r>
        </a:p>
      </dsp:txBody>
      <dsp:txXfrm>
        <a:off x="30051" y="1887904"/>
        <a:ext cx="5687128" cy="555491"/>
      </dsp:txXfrm>
    </dsp:sp>
    <dsp:sp modelId="{78F96F36-C6DB-4CDC-8EA3-EC79AA8890DD}">
      <dsp:nvSpPr>
        <dsp:cNvPr id="0" name=""/>
        <dsp:cNvSpPr/>
      </dsp:nvSpPr>
      <dsp:spPr>
        <a:xfrm>
          <a:off x="0" y="2473447"/>
          <a:ext cx="5747230" cy="279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7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Host </a:t>
          </a: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与 </a:t>
          </a:r>
          <a:r>
            <a:rPr lang="en-US" alt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Guest </a:t>
          </a: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共同合作</a:t>
          </a:r>
          <a:endParaRPr lang="zh-CN" sz="18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修改 </a:t>
          </a:r>
          <a:r>
            <a:rPr lang="en-US" alt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Guest OS</a:t>
          </a: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，让系统感知到虚拟环境</a:t>
          </a:r>
          <a:endParaRPr lang="zh-CN" sz="18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Guest OS </a:t>
          </a: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运行的驱动为前端，</a:t>
          </a:r>
          <a:r>
            <a:rPr lang="en-US" alt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Host </a:t>
          </a: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与前端通信的驱动程序 </a:t>
          </a:r>
          <a:r>
            <a:rPr lang="en-US" altLang="zh-CN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Qemu </a:t>
          </a: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称之为后端</a:t>
          </a:r>
          <a:endParaRPr lang="zh-CN" sz="18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Virtio </a:t>
          </a:r>
          <a:r>
            <a:rPr lang="zh-CN" altLang="en-US" sz="1800" kern="12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</a:rPr>
            <a:t>是半虚拟化的一种方案</a:t>
          </a:r>
          <a:endParaRPr lang="zh-CN" sz="18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Virtio </a:t>
          </a: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前后端驱动通过 </a:t>
          </a:r>
          <a:r>
            <a:rPr 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vring </a:t>
          </a: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直接通信，绕过 </a:t>
          </a:r>
          <a:r>
            <a:rPr 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KVM </a:t>
          </a:r>
          <a:r>
            <a:rPr lang="zh-CN" altLang="en-US" sz="1800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内核，实现前后端直接通信</a:t>
          </a:r>
          <a:endParaRPr lang="zh-CN" sz="18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0" y="2473447"/>
        <a:ext cx="5747230" cy="27976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C9DEF-D6CA-46DF-A6A3-F07A40A611CC}">
      <dsp:nvSpPr>
        <dsp:cNvPr id="0" name=""/>
        <dsp:cNvSpPr/>
      </dsp:nvSpPr>
      <dsp:spPr>
        <a:xfrm>
          <a:off x="2008967" y="224"/>
          <a:ext cx="1325595" cy="43066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vring</a:t>
          </a:r>
          <a:endParaRPr lang="zh-CN" sz="2100" kern="1200" dirty="0"/>
        </a:p>
      </dsp:txBody>
      <dsp:txXfrm>
        <a:off x="2021581" y="12838"/>
        <a:ext cx="1300367" cy="405434"/>
      </dsp:txXfrm>
    </dsp:sp>
    <dsp:sp modelId="{87B52863-01EE-4328-8341-F540CBA71755}">
      <dsp:nvSpPr>
        <dsp:cNvPr id="0" name=""/>
        <dsp:cNvSpPr/>
      </dsp:nvSpPr>
      <dsp:spPr>
        <a:xfrm>
          <a:off x="7804774" y="0"/>
          <a:ext cx="1417972" cy="430662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通信机制</a:t>
          </a:r>
        </a:p>
      </dsp:txBody>
      <dsp:txXfrm>
        <a:off x="7817388" y="12614"/>
        <a:ext cx="1392744" cy="405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DC145-AF24-4F1C-8B33-0533EE813E11}">
      <dsp:nvSpPr>
        <dsp:cNvPr id="0" name=""/>
        <dsp:cNvSpPr/>
      </dsp:nvSpPr>
      <dsp:spPr>
        <a:xfrm>
          <a:off x="5134" y="17622"/>
          <a:ext cx="1591716" cy="955030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virtio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-net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106" y="45594"/>
        <a:ext cx="1535772" cy="899086"/>
      </dsp:txXfrm>
    </dsp:sp>
    <dsp:sp modelId="{73FC2EBE-D7C3-40F2-9342-7AC906553370}">
      <dsp:nvSpPr>
        <dsp:cNvPr id="0" name=""/>
        <dsp:cNvSpPr/>
      </dsp:nvSpPr>
      <dsp:spPr>
        <a:xfrm>
          <a:off x="1756023" y="297765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756023" y="376714"/>
        <a:ext cx="236210" cy="236847"/>
      </dsp:txXfrm>
    </dsp:sp>
    <dsp:sp modelId="{41E8B73F-6E82-4492-8701-89222E6410A4}">
      <dsp:nvSpPr>
        <dsp:cNvPr id="0" name=""/>
        <dsp:cNvSpPr/>
      </dsp:nvSpPr>
      <dsp:spPr>
        <a:xfrm>
          <a:off x="2233538" y="17622"/>
          <a:ext cx="1591716" cy="955030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vhost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-net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61510" y="45594"/>
        <a:ext cx="1535772" cy="899086"/>
      </dsp:txXfrm>
    </dsp:sp>
    <dsp:sp modelId="{7B1103DD-3B76-462C-91F3-98721B372E60}">
      <dsp:nvSpPr>
        <dsp:cNvPr id="0" name=""/>
        <dsp:cNvSpPr/>
      </dsp:nvSpPr>
      <dsp:spPr>
        <a:xfrm>
          <a:off x="3984426" y="297765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3984426" y="376714"/>
        <a:ext cx="236210" cy="236847"/>
      </dsp:txXfrm>
    </dsp:sp>
    <dsp:sp modelId="{70E5B454-F53D-4CC8-B3F1-86F31D135AF6}">
      <dsp:nvSpPr>
        <dsp:cNvPr id="0" name=""/>
        <dsp:cNvSpPr/>
      </dsp:nvSpPr>
      <dsp:spPr>
        <a:xfrm>
          <a:off x="4461941" y="17622"/>
          <a:ext cx="1591716" cy="955030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vhost</a:t>
          </a: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-user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89913" y="45594"/>
        <a:ext cx="1535772" cy="899086"/>
      </dsp:txXfrm>
    </dsp:sp>
    <dsp:sp modelId="{7B6BE5EE-CDB3-4301-9F5F-2F6E0D396DE4}">
      <dsp:nvSpPr>
        <dsp:cNvPr id="0" name=""/>
        <dsp:cNvSpPr/>
      </dsp:nvSpPr>
      <dsp:spPr>
        <a:xfrm>
          <a:off x="6212830" y="297765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6212830" y="376714"/>
        <a:ext cx="236210" cy="236847"/>
      </dsp:txXfrm>
    </dsp:sp>
    <dsp:sp modelId="{1E1D752A-A413-438A-AE3A-5760277504FC}">
      <dsp:nvSpPr>
        <dsp:cNvPr id="0" name=""/>
        <dsp:cNvSpPr/>
      </dsp:nvSpPr>
      <dsp:spPr>
        <a:xfrm>
          <a:off x="6690345" y="17622"/>
          <a:ext cx="1591716" cy="955030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SR-IOV passthrough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18317" y="45594"/>
        <a:ext cx="1535772" cy="899086"/>
      </dsp:txXfrm>
    </dsp:sp>
    <dsp:sp modelId="{28359061-1A91-420D-ABDE-7B1159F5ACA2}">
      <dsp:nvSpPr>
        <dsp:cNvPr id="0" name=""/>
        <dsp:cNvSpPr/>
      </dsp:nvSpPr>
      <dsp:spPr>
        <a:xfrm>
          <a:off x="8441233" y="297765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8441233" y="376714"/>
        <a:ext cx="236210" cy="236847"/>
      </dsp:txXfrm>
    </dsp:sp>
    <dsp:sp modelId="{B94D9A5E-4090-4B82-BC9C-FB6E8B59F74D}">
      <dsp:nvSpPr>
        <dsp:cNvPr id="0" name=""/>
        <dsp:cNvSpPr/>
      </dsp:nvSpPr>
      <dsp:spPr>
        <a:xfrm>
          <a:off x="8918748" y="17622"/>
          <a:ext cx="1591716" cy="955030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vDPA</a:t>
          </a:r>
          <a:endParaRPr lang="zh-CN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946720" y="45594"/>
        <a:ext cx="1535772" cy="899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网络虚拟化技术分软件定义网络和网络功能虚拟化两个方向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9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（图 关于流表的概念的例子）</a:t>
            </a:r>
            <a:br>
              <a:rPr lang="en-US" altLang="zh-CN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</a:br>
            <a:r>
              <a:rPr lang="en-US" altLang="zh-CN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TCP/IP </a:t>
            </a:r>
            <a:r>
              <a:rPr lang="zh-CN" altLang="en-US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协议栈 处理转发 的例子</a:t>
            </a:r>
            <a:endParaRPr lang="en-US" altLang="zh-CN" b="0" i="0" dirty="0">
              <a:solidFill>
                <a:srgbClr val="314659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CN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Eth + IP + TCP +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动作：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新增、修改、移除（来改变数据包转送的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路径）</a:t>
            </a:r>
            <a:endParaRPr lang="en-US" altLang="zh-CN" b="0" i="0" dirty="0">
              <a:solidFill>
                <a:srgbClr val="314659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54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（上图 </a:t>
            </a:r>
            <a:r>
              <a:rPr lang="en-US" altLang="zh-CN" dirty="0"/>
              <a:t>P4 </a:t>
            </a:r>
            <a:r>
              <a:rPr lang="zh-CN" altLang="en-US" dirty="0"/>
              <a:t>架构）</a:t>
            </a:r>
            <a:endParaRPr lang="en-US" altLang="zh-CN" dirty="0"/>
          </a:p>
          <a:p>
            <a:r>
              <a:rPr lang="zh-CN" altLang="en-US" dirty="0"/>
              <a:t>（下图 </a:t>
            </a:r>
            <a:r>
              <a:rPr lang="en-US" altLang="zh-CN" dirty="0"/>
              <a:t>PISA </a:t>
            </a:r>
            <a:r>
              <a:rPr lang="zh-CN" altLang="en-US" dirty="0"/>
              <a:t>架构）</a:t>
            </a:r>
            <a:endParaRPr lang="en-US" altLang="zh-CN" dirty="0"/>
          </a:p>
          <a:p>
            <a:r>
              <a:rPr lang="en-US" altLang="zh-CN" dirty="0"/>
              <a:t>P4 </a:t>
            </a:r>
            <a:r>
              <a:rPr lang="zh-CN" altLang="en-US" dirty="0"/>
              <a:t>编译器基于 </a:t>
            </a:r>
            <a:r>
              <a:rPr lang="en-US" altLang="zh-CN" dirty="0"/>
              <a:t>PISA</a:t>
            </a:r>
            <a:r>
              <a:rPr lang="zh-CN" altLang="en-US" dirty="0"/>
              <a:t>（</a:t>
            </a:r>
            <a:r>
              <a:rPr lang="en-US" altLang="zh-CN" dirty="0"/>
              <a:t>Protocol Independent Switch Arch</a:t>
            </a:r>
            <a:r>
              <a:rPr lang="zh-CN" altLang="en-US" dirty="0"/>
              <a:t>）芯片架构</a:t>
            </a:r>
            <a:endParaRPr lang="en-US" altLang="zh-CN" dirty="0"/>
          </a:p>
          <a:p>
            <a:r>
              <a:rPr lang="en-US" altLang="zh-CN" b="0" i="0" dirty="0">
                <a:effectLst/>
                <a:latin typeface="-apple-system"/>
              </a:rPr>
              <a:t>Parser</a:t>
            </a:r>
            <a:r>
              <a:rPr lang="zh-CN" altLang="en-US" b="0" i="0" dirty="0">
                <a:effectLst/>
                <a:latin typeface="-apple-system"/>
              </a:rPr>
              <a:t>：数据包中识别协议头类型等域段</a:t>
            </a:r>
            <a:endParaRPr lang="en-US" altLang="zh-CN" b="0" i="0" dirty="0">
              <a:effectLst/>
              <a:latin typeface="-apple-system"/>
            </a:endParaRPr>
          </a:p>
          <a:p>
            <a:r>
              <a:rPr lang="en-US" altLang="zh-CN" b="0" i="0" dirty="0">
                <a:effectLst/>
                <a:latin typeface="-apple-system"/>
              </a:rPr>
              <a:t>Match-Action</a:t>
            </a:r>
            <a:r>
              <a:rPr lang="zh-CN" altLang="en-US" b="0" i="0" dirty="0">
                <a:effectLst/>
                <a:latin typeface="-apple-system"/>
              </a:rPr>
              <a:t>：从包或元数据中查找</a:t>
            </a:r>
            <a:r>
              <a:rPr lang="en-US" altLang="zh-CN" b="0" i="0" dirty="0">
                <a:effectLst/>
                <a:latin typeface="-apple-system"/>
              </a:rPr>
              <a:t>key</a:t>
            </a:r>
            <a:r>
              <a:rPr lang="zh-CN" altLang="en-US" b="0" i="0" dirty="0">
                <a:effectLst/>
                <a:latin typeface="-apple-system"/>
              </a:rPr>
              <a:t>，再使用 </a:t>
            </a:r>
            <a:r>
              <a:rPr lang="en-US" altLang="zh-CN" b="0" i="0" dirty="0">
                <a:effectLst/>
                <a:latin typeface="-apple-system"/>
              </a:rPr>
              <a:t>key </a:t>
            </a:r>
            <a:r>
              <a:rPr lang="zh-CN" altLang="en-US" b="0" i="0" dirty="0">
                <a:effectLst/>
                <a:latin typeface="-apple-system"/>
              </a:rPr>
              <a:t>执行表查找，然后选择要执行的动作，最后执行动作</a:t>
            </a:r>
            <a:endParaRPr lang="en-US" altLang="zh-CN" dirty="0"/>
          </a:p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Deparser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：数据包被</a:t>
            </a:r>
            <a:r>
              <a:rPr lang="zh-CN" altLang="en-US" b="0" i="0" dirty="0">
                <a:effectLst/>
                <a:latin typeface="-apple-system"/>
              </a:rPr>
              <a:t>执行动作 即改写后，重新写回 网络数据包中</a:t>
            </a:r>
            <a:endParaRPr lang="en-US" altLang="zh-CN" b="0" i="0" dirty="0">
              <a:effectLst/>
              <a:latin typeface="-apple-system"/>
            </a:endParaRPr>
          </a:p>
          <a:p>
            <a:pPr algn="l">
              <a:buFont typeface="+mj-lt"/>
              <a:buNone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Ingress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：一堆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Match-Action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的流水线，看看哪些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bits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组成的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fields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有没有我们想要的，比如目标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IP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是不是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8.8.8.8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，是的话就改写一下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header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让包能被转发到它该去的地方；</a:t>
            </a:r>
          </a:p>
          <a:p>
            <a:pPr algn="l">
              <a:buFont typeface="+mj-lt"/>
              <a:buNone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Switching Logic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：还要有个地方实现我们想要的逻辑，或者为了高性能，放一个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buffer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，存放刚被上一个环节处理完，准备给下一个环节处理的包；</a:t>
            </a:r>
          </a:p>
          <a:p>
            <a:pPr algn="l">
              <a:buFont typeface="+mj-lt"/>
              <a:buNone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Egress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：又来一堆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Match-Action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的流水线，比如改写源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MAC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地址，同时提供更多对网络包的操作空间；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073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（图 传统专用网络处理器 的两种转发模型）</a:t>
            </a:r>
            <a:endParaRPr lang="en-US" altLang="zh-CN" dirty="0"/>
          </a:p>
          <a:p>
            <a:r>
              <a:rPr lang="zh-CN" altLang="en-US" dirty="0"/>
              <a:t>与 </a:t>
            </a:r>
            <a:r>
              <a:rPr lang="en-US" altLang="zh-CN" dirty="0"/>
              <a:t>P4 </a:t>
            </a:r>
            <a:r>
              <a:rPr lang="zh-CN" altLang="en-US" dirty="0"/>
              <a:t>一样，基于硬件提高数据面处理数据包速度的技术为 </a:t>
            </a:r>
            <a:r>
              <a:rPr lang="en-US" altLang="zh-CN" dirty="0"/>
              <a:t>DPDK</a:t>
            </a:r>
            <a:r>
              <a:rPr lang="zh-CN" altLang="en-US" dirty="0"/>
              <a:t>，主要应用在 </a:t>
            </a:r>
            <a:r>
              <a:rPr lang="en-US" altLang="zh-CN" dirty="0"/>
              <a:t>NFV </a:t>
            </a:r>
            <a:r>
              <a:rPr lang="zh-CN" altLang="en-US" dirty="0"/>
              <a:t>方向上，</a:t>
            </a:r>
            <a:r>
              <a:rPr lang="en-US" altLang="zh-CN" dirty="0"/>
              <a:t>2010</a:t>
            </a:r>
            <a:r>
              <a:rPr lang="zh-CN" altLang="en-US" dirty="0"/>
              <a:t>年左右 </a:t>
            </a:r>
            <a:r>
              <a:rPr lang="en-US" altLang="zh-CN" dirty="0"/>
              <a:t>intel </a:t>
            </a:r>
            <a:r>
              <a:rPr lang="zh-CN" altLang="en-US" dirty="0"/>
              <a:t>提出，</a:t>
            </a:r>
            <a:endParaRPr lang="en-US" altLang="zh-CN" dirty="0"/>
          </a:p>
          <a:p>
            <a:r>
              <a:rPr lang="en-US" altLang="zh-CN" dirty="0"/>
              <a:t>DPDK </a:t>
            </a:r>
            <a:r>
              <a:rPr lang="zh-CN" altLang="en-US" dirty="0"/>
              <a:t>是基于 </a:t>
            </a:r>
            <a:r>
              <a:rPr lang="en-US" altLang="zh-CN" dirty="0"/>
              <a:t>X86 CPU </a:t>
            </a:r>
            <a:r>
              <a:rPr lang="zh-CN" altLang="en-US" dirty="0"/>
              <a:t>的生态架构，采样轮询技术，降低网卡业务中系统的上下文交互</a:t>
            </a:r>
            <a:endParaRPr lang="en-US" altLang="zh-CN" dirty="0"/>
          </a:p>
          <a:p>
            <a:r>
              <a:rPr lang="zh-CN" altLang="en-US" dirty="0"/>
              <a:t>基于 </a:t>
            </a:r>
            <a:r>
              <a:rPr lang="en-US" altLang="zh-CN" dirty="0"/>
              <a:t>DPDK </a:t>
            </a:r>
            <a:r>
              <a:rPr lang="zh-CN" altLang="en-US" dirty="0"/>
              <a:t>框架可以实现系统直接交互网卡</a:t>
            </a:r>
            <a:endParaRPr lang="en-US" altLang="zh-CN" dirty="0"/>
          </a:p>
          <a:p>
            <a:r>
              <a:rPr lang="en-US" altLang="zh-CN" dirty="0"/>
              <a:t>DPDK </a:t>
            </a:r>
            <a:r>
              <a:rPr lang="zh-CN" altLang="en-US" dirty="0"/>
              <a:t>可以实现硬件不可用时，</a:t>
            </a:r>
            <a:r>
              <a:rPr lang="zh-CN" altLang="en-US" b="1" dirty="0"/>
              <a:t>切换</a:t>
            </a:r>
            <a:r>
              <a:rPr lang="zh-CN" altLang="en-US" dirty="0"/>
              <a:t>到纯软件实现</a:t>
            </a:r>
            <a:endParaRPr lang="en-US" altLang="zh-CN" dirty="0"/>
          </a:p>
          <a:p>
            <a:r>
              <a:rPr lang="en-US" altLang="zh-CN" dirty="0"/>
              <a:t>DPDK </a:t>
            </a:r>
            <a:r>
              <a:rPr lang="zh-CN" altLang="en-US" dirty="0"/>
              <a:t>转发模型基于 传统专用网络处理器 的两种转发模型</a:t>
            </a:r>
            <a:endParaRPr lang="en-US" altLang="zh-CN" dirty="0"/>
          </a:p>
          <a:p>
            <a:r>
              <a:rPr lang="en-US" altLang="zh-CN" dirty="0"/>
              <a:t>DPDK </a:t>
            </a:r>
            <a:r>
              <a:rPr lang="zh-CN" altLang="en-US" dirty="0"/>
              <a:t>需要网卡</a:t>
            </a:r>
            <a:r>
              <a:rPr lang="zh-CN" altLang="en-US" b="1" dirty="0"/>
              <a:t>硬件</a:t>
            </a:r>
            <a:r>
              <a:rPr lang="zh-CN" altLang="en-US" dirty="0"/>
              <a:t>支持</a:t>
            </a:r>
            <a:endParaRPr lang="en-US" altLang="zh-CN" dirty="0"/>
          </a:p>
          <a:p>
            <a:r>
              <a:rPr lang="en-US" altLang="zh-CN" dirty="0"/>
              <a:t>OVS-DPDK </a:t>
            </a:r>
            <a:r>
              <a:rPr lang="zh-CN" altLang="en-US" dirty="0"/>
              <a:t>组合实现编译部署</a:t>
            </a:r>
            <a:endParaRPr lang="en-US" altLang="zh-CN" dirty="0"/>
          </a:p>
          <a:p>
            <a:r>
              <a:rPr lang="en-US" altLang="zh-CN" dirty="0"/>
              <a:t>OVS-DPDK </a:t>
            </a:r>
            <a:r>
              <a:rPr lang="zh-CN" altLang="en-US" dirty="0"/>
              <a:t>通过三级流表实现 </a:t>
            </a:r>
            <a:r>
              <a:rPr lang="en-US" altLang="zh-CN" dirty="0"/>
              <a:t>OpenFlow </a:t>
            </a:r>
            <a:r>
              <a:rPr lang="zh-CN" altLang="en-US" dirty="0"/>
              <a:t>协议转发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026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（图 三级流表与快慢路径）</a:t>
            </a:r>
            <a:endParaRPr lang="en-US" altLang="zh-CN" dirty="0"/>
          </a:p>
          <a:p>
            <a:r>
              <a:rPr lang="en-US" altLang="zh-CN" dirty="0"/>
              <a:t>EMC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  一个 </a:t>
            </a:r>
            <a:r>
              <a:rPr lang="en-US" altLang="zh-CN" dirty="0"/>
              <a:t>hash </a:t>
            </a:r>
            <a:r>
              <a:rPr lang="zh-CN" altLang="en-US" dirty="0"/>
              <a:t>缓存表，需要精确匹配报文的所有字段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Corsica </a:t>
            </a:r>
            <a:r>
              <a:rPr lang="zh-CN" altLang="en-US" dirty="0"/>
              <a:t>中一般用于部署业务上条目数较小的表项，例如端口属性表，</a:t>
            </a:r>
            <a:r>
              <a:rPr lang="en-US" altLang="zh-CN" dirty="0"/>
              <a:t>vnic </a:t>
            </a:r>
            <a:r>
              <a:rPr lang="zh-CN" altLang="en-US" dirty="0"/>
              <a:t>属性表，</a:t>
            </a:r>
            <a:r>
              <a:rPr lang="en-US" altLang="zh-CN" dirty="0"/>
              <a:t>profile </a:t>
            </a:r>
            <a:r>
              <a:rPr lang="zh-CN" altLang="en-US" dirty="0"/>
              <a:t>表等，这样可以大大减少对 </a:t>
            </a:r>
            <a:r>
              <a:rPr lang="en-US" altLang="zh-CN" dirty="0"/>
              <a:t>TSE </a:t>
            </a:r>
            <a:r>
              <a:rPr lang="zh-CN" altLang="en-US" dirty="0"/>
              <a:t>甚至是 </a:t>
            </a:r>
            <a:r>
              <a:rPr lang="en-US" altLang="zh-CN" dirty="0"/>
              <a:t>DDR </a:t>
            </a:r>
            <a:r>
              <a:rPr lang="zh-CN" altLang="en-US" dirty="0"/>
              <a:t>的带宽和延时要求。</a:t>
            </a:r>
          </a:p>
          <a:p>
            <a:r>
              <a:rPr lang="en-US" altLang="zh-CN" dirty="0"/>
              <a:t>dpcls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报文任何字段发生改变，都会导致 </a:t>
            </a:r>
            <a:r>
              <a:rPr lang="en-US" altLang="zh-CN" dirty="0"/>
              <a:t>EMC </a:t>
            </a:r>
            <a:r>
              <a:rPr lang="zh-CN" altLang="en-US" dirty="0"/>
              <a:t>查找失败，在 </a:t>
            </a:r>
            <a:r>
              <a:rPr lang="en-US" altLang="zh-CN" dirty="0"/>
              <a:t>dpcls</a:t>
            </a:r>
            <a:r>
              <a:rPr lang="zh-CN" altLang="en-US" dirty="0"/>
              <a:t> </a:t>
            </a:r>
            <a:r>
              <a:rPr lang="en-US" altLang="zh-CN" dirty="0"/>
              <a:t>cache </a:t>
            </a:r>
            <a:r>
              <a:rPr lang="zh-CN" altLang="en-US" dirty="0"/>
              <a:t>中采用模糊匹配的方法，来减少 </a:t>
            </a:r>
            <a:r>
              <a:rPr lang="en-US" altLang="zh-CN" dirty="0"/>
              <a:t>miss </a:t>
            </a:r>
            <a:r>
              <a:rPr lang="zh-CN" altLang="en-US" dirty="0"/>
              <a:t>事件。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Corsica </a:t>
            </a:r>
            <a:r>
              <a:rPr lang="zh-CN" altLang="en-US" dirty="0"/>
              <a:t>中用于部署在 </a:t>
            </a:r>
            <a:r>
              <a:rPr lang="en-US" altLang="zh-CN" dirty="0"/>
              <a:t>TSE </a:t>
            </a:r>
            <a:r>
              <a:rPr lang="zh-CN" altLang="en-US" dirty="0"/>
              <a:t>中的流表查找，</a:t>
            </a:r>
            <a:r>
              <a:rPr lang="en-US" altLang="zh-CN" dirty="0"/>
              <a:t>TSE </a:t>
            </a:r>
            <a:r>
              <a:rPr lang="zh-CN" altLang="en-US" dirty="0"/>
              <a:t>可以看做是 </a:t>
            </a:r>
            <a:r>
              <a:rPr lang="en-US" altLang="zh-CN" dirty="0"/>
              <a:t>DDR </a:t>
            </a:r>
            <a:r>
              <a:rPr lang="zh-CN" altLang="en-US" dirty="0"/>
              <a:t>的 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从网卡接收到报文后，首先查找 </a:t>
            </a:r>
            <a:r>
              <a:rPr lang="en-US" altLang="zh-CN" dirty="0"/>
              <a:t>EMC </a:t>
            </a:r>
            <a:r>
              <a:rPr lang="zh-CN" altLang="en-US" dirty="0"/>
              <a:t>表项，如果命中则直接执行 </a:t>
            </a:r>
            <a:r>
              <a:rPr lang="en-US" altLang="zh-CN" dirty="0"/>
              <a:t>action</a:t>
            </a:r>
            <a:r>
              <a:rPr lang="zh-CN" altLang="en-US" dirty="0"/>
              <a:t>，如果 </a:t>
            </a:r>
            <a:r>
              <a:rPr lang="en-US" altLang="zh-CN" dirty="0"/>
              <a:t>miss </a:t>
            </a:r>
            <a:r>
              <a:rPr lang="zh-CN" altLang="en-US" dirty="0"/>
              <a:t>则查找 </a:t>
            </a:r>
            <a:r>
              <a:rPr lang="en-US" altLang="zh-CN" dirty="0"/>
              <a:t>dpcls</a:t>
            </a:r>
            <a:r>
              <a:rPr lang="zh-CN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如果查找 </a:t>
            </a:r>
            <a:r>
              <a:rPr lang="en-US" altLang="zh-CN" dirty="0"/>
              <a:t>dpcls </a:t>
            </a:r>
            <a:r>
              <a:rPr lang="zh-CN" altLang="en-US" dirty="0"/>
              <a:t>命中，则将规则插入 </a:t>
            </a:r>
            <a:r>
              <a:rPr lang="en-US" altLang="zh-CN" dirty="0"/>
              <a:t>EMC</a:t>
            </a:r>
            <a:r>
              <a:rPr lang="zh-CN" altLang="en-US" dirty="0"/>
              <a:t>，并且执行 </a:t>
            </a:r>
            <a:r>
              <a:rPr lang="en-US" altLang="zh-CN" dirty="0"/>
              <a:t>action</a:t>
            </a:r>
            <a:r>
              <a:rPr lang="zh-CN" altLang="en-US" dirty="0"/>
              <a:t>。还是 </a:t>
            </a:r>
            <a:r>
              <a:rPr lang="en-US" altLang="zh-CN" dirty="0"/>
              <a:t>miss </a:t>
            </a:r>
            <a:r>
              <a:rPr lang="zh-CN" altLang="en-US" dirty="0"/>
              <a:t>的话，就查找 </a:t>
            </a:r>
            <a:r>
              <a:rPr lang="en-US" altLang="zh-CN" dirty="0"/>
              <a:t>openflow </a:t>
            </a:r>
            <a:r>
              <a:rPr lang="zh-CN" altLang="en-US" dirty="0"/>
              <a:t>流表。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如果查找 </a:t>
            </a:r>
            <a:r>
              <a:rPr lang="en-US" altLang="zh-CN" dirty="0"/>
              <a:t>OpenFlow </a:t>
            </a:r>
            <a:r>
              <a:rPr lang="zh-CN" altLang="en-US" dirty="0"/>
              <a:t>命中，则将规则插入 </a:t>
            </a:r>
            <a:r>
              <a:rPr lang="en-US" altLang="zh-CN" dirty="0"/>
              <a:t>dpcls </a:t>
            </a:r>
            <a:r>
              <a:rPr lang="zh-CN" altLang="en-US" dirty="0"/>
              <a:t>和 </a:t>
            </a:r>
            <a:r>
              <a:rPr lang="en-US" altLang="zh-CN" dirty="0"/>
              <a:t>EMC</a:t>
            </a:r>
            <a:r>
              <a:rPr lang="zh-CN" altLang="en-US" dirty="0"/>
              <a:t>，并且执行 </a:t>
            </a:r>
            <a:r>
              <a:rPr lang="en-US" altLang="zh-CN" dirty="0"/>
              <a:t>action</a:t>
            </a:r>
            <a:r>
              <a:rPr lang="zh-CN" altLang="en-US" dirty="0"/>
              <a:t>。还是 </a:t>
            </a:r>
            <a:r>
              <a:rPr lang="en-US" altLang="zh-CN" dirty="0"/>
              <a:t>miss </a:t>
            </a:r>
            <a:r>
              <a:rPr lang="zh-CN" altLang="en-US" dirty="0"/>
              <a:t>的话，就丢包或者发给 </a:t>
            </a:r>
            <a:r>
              <a:rPr lang="en-US" altLang="zh-CN" dirty="0"/>
              <a:t>OVS </a:t>
            </a:r>
            <a:r>
              <a:rPr lang="zh-CN" altLang="en-US" dirty="0"/>
              <a:t>控制器。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769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333333"/>
                </a:solidFill>
                <a:effectLst/>
                <a:latin typeface="PingFang SC"/>
              </a:rPr>
              <a:t>P4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的优势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基于可编程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ASIC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的实现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PingFang SC"/>
              </a:rPr>
              <a:t>速度更快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，支持管道的动态配置，无需重新启动。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基于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P4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在服务器搭建中实际部署所占用空间小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P4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必须基于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PISA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芯片架构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DPDK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是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X86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生态软件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4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扩展：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ETSI 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2012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月在德国 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SDN 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OpenFlow 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世界大会上发布的白皮书“网络功能虚拟化 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介绍，优点，推动因素，挑战与行动呼吁 ”中，将 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NFV 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引入世界</a:t>
            </a:r>
            <a:endParaRPr lang="en-US" altLang="zh-CN" b="0" i="0" dirty="0">
              <a:solidFill>
                <a:schemeClr val="bg1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该白皮书的主要贡献者是 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AT&amp;T 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Verizon 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等厂商。</a:t>
            </a:r>
            <a:endParaRPr lang="en-US" altLang="zh-CN" b="0" i="0" dirty="0">
              <a:solidFill>
                <a:schemeClr val="bg1">
                  <a:lumMod val="50000"/>
                </a:schemeClr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（欧洲电信标准化协会（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ETSI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）</a:t>
            </a:r>
            <a:r>
              <a:rPr lang="en-US" altLang="zh-CN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(European Telecommunications Standards Institute)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是由</a:t>
            </a:r>
            <a:r>
              <a:rPr lang="zh-CN" altLang="en-US" sz="1200" b="0" i="0" u="none" kern="120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  <a:ea typeface="+mn-ea"/>
                <a:cs typeface="+mn-cs"/>
              </a:rPr>
              <a:t>欧共体</a:t>
            </a:r>
            <a:r>
              <a:rPr lang="zh-CN" altLang="en-US" sz="12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  <a:ea typeface="+mn-ea"/>
                <a:cs typeface="+mn-cs"/>
              </a:rPr>
              <a:t>委员会</a:t>
            </a:r>
            <a:r>
              <a:rPr lang="en-US" altLang="zh-CN" sz="1200" b="0" i="0" kern="120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  <a:ea typeface="+mn-ea"/>
                <a:cs typeface="+mn-cs"/>
              </a:rPr>
              <a:t>1988</a:t>
            </a:r>
            <a:r>
              <a:rPr lang="zh-CN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年批准建立的一个非营利性的电信标准化组织）</a:t>
            </a:r>
            <a:endParaRPr lang="en-US" altLang="zh-CN" b="0" i="0" dirty="0">
              <a:solidFill>
                <a:schemeClr val="bg1">
                  <a:lumMod val="50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406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NFV </a:t>
            </a:r>
            <a:r>
              <a:rPr lang="zh-CN" altLang="zh-CN" dirty="0"/>
              <a:t>架构需要三项关键技术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其中 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CPU </a:t>
            </a:r>
            <a:r>
              <a:rPr lang="zh-CN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虚拟化和内存虚拟化基本是基于硬件设备实现，但是 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I/O </a:t>
            </a:r>
            <a:r>
              <a:rPr lang="zh-CN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虚拟化是由大量不同的软件实现。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I/O </a:t>
            </a:r>
            <a:r>
              <a:rPr lang="zh-CN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虚拟化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实现有全虚拟化和半虚拟化两种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NFV 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重点在于 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I/O 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虚拟化</a:t>
            </a:r>
            <a:endParaRPr lang="zh-CN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062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（图 全虚拟化与半虚拟化的区别）</a:t>
            </a:r>
            <a:endParaRPr lang="en-US" altLang="zh-CN" dirty="0"/>
          </a:p>
          <a:p>
            <a:r>
              <a:rPr lang="zh-CN" altLang="en-US" dirty="0"/>
              <a:t>全虚拟化：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Host </a:t>
            </a:r>
            <a:r>
              <a:rPr lang="zh-CN" altLang="en-US" dirty="0"/>
              <a:t>中使用纯软件（</a:t>
            </a:r>
            <a:r>
              <a:rPr lang="en-US" altLang="zh-CN" dirty="0"/>
              <a:t>Qemu</a:t>
            </a:r>
            <a:r>
              <a:rPr lang="zh-CN" altLang="en-US" dirty="0"/>
              <a:t>）模拟真实硬件设备，</a:t>
            </a:r>
            <a:r>
              <a:rPr lang="en-US" altLang="zh-CN" dirty="0"/>
              <a:t>Guest </a:t>
            </a:r>
            <a:r>
              <a:rPr lang="zh-CN" altLang="en-US" dirty="0"/>
              <a:t>中运行操作系统，不需要额外的专有驱动，</a:t>
            </a:r>
            <a:r>
              <a:rPr lang="en-US" altLang="zh-CN" dirty="0"/>
              <a:t>Guest </a:t>
            </a:r>
            <a:r>
              <a:rPr lang="zh-CN" altLang="en-US" dirty="0"/>
              <a:t>感知不到虚拟环境。</a:t>
            </a:r>
          </a:p>
          <a:p>
            <a:r>
              <a:rPr lang="en-US" altLang="zh-CN" dirty="0"/>
              <a:t>Qemu </a:t>
            </a:r>
            <a:r>
              <a:rPr lang="zh-CN" altLang="en-US" dirty="0"/>
              <a:t>模拟的很底层，效率低下。</a:t>
            </a:r>
          </a:p>
          <a:p>
            <a:r>
              <a:rPr lang="zh-CN" altLang="en-US" dirty="0"/>
              <a:t>半虚拟化：</a:t>
            </a:r>
            <a:endParaRPr lang="en-US" altLang="zh-CN" dirty="0"/>
          </a:p>
          <a:p>
            <a:r>
              <a:rPr lang="zh-CN" altLang="en-US" dirty="0"/>
              <a:t>修改 </a:t>
            </a:r>
            <a:r>
              <a:rPr lang="en-US" altLang="zh-CN" dirty="0"/>
              <a:t>Guest </a:t>
            </a:r>
            <a:r>
              <a:rPr lang="zh-CN" altLang="en-US" dirty="0"/>
              <a:t>中的操作系统，让 </a:t>
            </a:r>
            <a:r>
              <a:rPr lang="en-US" altLang="zh-CN" dirty="0"/>
              <a:t>Guest </a:t>
            </a:r>
            <a:r>
              <a:rPr lang="zh-CN" altLang="en-US" dirty="0"/>
              <a:t>操作系统感知到运行在虚拟环境中；</a:t>
            </a:r>
          </a:p>
          <a:p>
            <a:r>
              <a:rPr lang="en-US" altLang="zh-CN" dirty="0"/>
              <a:t>Guest </a:t>
            </a:r>
            <a:r>
              <a:rPr lang="zh-CN" altLang="en-US" dirty="0"/>
              <a:t>和 </a:t>
            </a:r>
            <a:r>
              <a:rPr lang="en-US" altLang="zh-CN" dirty="0"/>
              <a:t>Qemu </a:t>
            </a:r>
            <a:r>
              <a:rPr lang="zh-CN" altLang="en-US" dirty="0"/>
              <a:t>共同参与模拟，性能更高效；</a:t>
            </a:r>
          </a:p>
          <a:p>
            <a:r>
              <a:rPr lang="en-US" altLang="zh-CN" dirty="0"/>
              <a:t>Guest </a:t>
            </a:r>
            <a:r>
              <a:rPr lang="zh-CN" altLang="en-US" dirty="0"/>
              <a:t>操作系统中运行的驱动程序称之为前端，</a:t>
            </a:r>
            <a:r>
              <a:rPr lang="en-US" altLang="zh-CN" dirty="0"/>
              <a:t>Host </a:t>
            </a:r>
            <a:r>
              <a:rPr lang="zh-CN" altLang="en-US" dirty="0"/>
              <a:t>与前端通信的驱动程序 </a:t>
            </a:r>
            <a:r>
              <a:rPr lang="en-US" altLang="zh-CN" dirty="0"/>
              <a:t>Qemu </a:t>
            </a:r>
            <a:r>
              <a:rPr lang="zh-CN" altLang="en-US" dirty="0"/>
              <a:t>称之为后端；</a:t>
            </a:r>
          </a:p>
          <a:p>
            <a:r>
              <a:rPr lang="en-US" altLang="zh-CN" dirty="0">
                <a:effectLst/>
              </a:rPr>
              <a:t>Virtio </a:t>
            </a:r>
            <a:r>
              <a:rPr lang="zh-CN" altLang="en-US" dirty="0">
                <a:effectLst/>
              </a:rPr>
              <a:t>就是实现半虚拟化的一种方案</a:t>
            </a:r>
            <a:r>
              <a:rPr lang="zh-CN" altLang="en-US" dirty="0"/>
              <a:t>，这种方案已经成为 </a:t>
            </a:r>
            <a:r>
              <a:rPr lang="en-US" altLang="zh-CN" dirty="0"/>
              <a:t>NFV </a:t>
            </a:r>
            <a:r>
              <a:rPr lang="zh-CN" altLang="en-US" dirty="0"/>
              <a:t>的标准协议。</a:t>
            </a:r>
          </a:p>
          <a:p>
            <a:r>
              <a:rPr lang="en-US" altLang="zh-CN" dirty="0"/>
              <a:t>Virtio </a:t>
            </a:r>
            <a:r>
              <a:rPr lang="zh-CN" altLang="en-US" dirty="0"/>
              <a:t>前后端驱动通过 </a:t>
            </a:r>
            <a:r>
              <a:rPr lang="en-US" altLang="zh-CN" dirty="0"/>
              <a:t>vring </a:t>
            </a:r>
            <a:r>
              <a:rPr lang="zh-CN" altLang="en-US" dirty="0"/>
              <a:t>直接通信，绕过 </a:t>
            </a:r>
            <a:r>
              <a:rPr lang="en-US" altLang="zh-CN" dirty="0"/>
              <a:t>KVM </a:t>
            </a:r>
            <a:r>
              <a:rPr lang="zh-CN" altLang="en-US" dirty="0"/>
              <a:t>内核，这样 </a:t>
            </a:r>
            <a:r>
              <a:rPr lang="en-US" altLang="zh-CN" dirty="0"/>
              <a:t>Guest OS </a:t>
            </a:r>
            <a:r>
              <a:rPr lang="zh-CN" altLang="en-US" dirty="0"/>
              <a:t>可以和 </a:t>
            </a:r>
            <a:r>
              <a:rPr lang="en-US" altLang="zh-CN" dirty="0"/>
              <a:t>QEMU </a:t>
            </a:r>
            <a:r>
              <a:rPr lang="zh-CN" altLang="en-US" dirty="0"/>
              <a:t>的 </a:t>
            </a:r>
            <a:r>
              <a:rPr lang="en-US" altLang="zh-CN" dirty="0"/>
              <a:t>I/O </a:t>
            </a:r>
            <a:r>
              <a:rPr lang="zh-CN" altLang="en-US" dirty="0"/>
              <a:t>模块直接通信，提高 </a:t>
            </a:r>
            <a:r>
              <a:rPr lang="en-US" altLang="zh-CN" dirty="0"/>
              <a:t>I/O </a:t>
            </a:r>
            <a:r>
              <a:rPr lang="zh-CN" altLang="en-US" dirty="0"/>
              <a:t>性能。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</a:rPr>
              <a:t>Virtio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要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消除数据拷贝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，采用共享内存的方式访问数据。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395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（左图 </a:t>
            </a:r>
            <a:r>
              <a:rPr lang="en-US" altLang="zh-CN" dirty="0"/>
              <a:t>virtio </a:t>
            </a:r>
            <a:r>
              <a:rPr lang="zh-CN" altLang="en-US" dirty="0"/>
              <a:t>内存布局）</a:t>
            </a:r>
            <a:endParaRPr lang="en-US" altLang="zh-CN" dirty="0"/>
          </a:p>
          <a:p>
            <a:r>
              <a:rPr lang="zh-CN" altLang="en-US" dirty="0"/>
              <a:t>（右图 </a:t>
            </a:r>
            <a:r>
              <a:rPr lang="en-US" altLang="zh-CN" dirty="0"/>
              <a:t>virtio </a:t>
            </a:r>
            <a:r>
              <a:rPr lang="zh-CN" altLang="en-US" dirty="0"/>
              <a:t>通信机制）</a:t>
            </a:r>
            <a:endParaRPr lang="en-US" altLang="zh-CN" dirty="0"/>
          </a:p>
          <a:p>
            <a:r>
              <a:rPr lang="zh-CN" altLang="en-US" dirty="0"/>
              <a:t>实现 </a:t>
            </a:r>
            <a:r>
              <a:rPr lang="en-US" altLang="zh-CN" dirty="0"/>
              <a:t>virtio </a:t>
            </a:r>
            <a:r>
              <a:rPr lang="zh-CN" altLang="en-US" dirty="0"/>
              <a:t>网络通信的基本驱动架构就是 </a:t>
            </a:r>
            <a:r>
              <a:rPr lang="en-US" altLang="zh-CN" dirty="0"/>
              <a:t>virtio-net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757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vhost-net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为解决 </a:t>
            </a:r>
            <a:r>
              <a:rPr lang="en-US" altLang="zh-CN" dirty="0"/>
              <a:t>virtio-net </a:t>
            </a:r>
            <a:r>
              <a:rPr lang="zh-CN" altLang="en-US" dirty="0"/>
              <a:t>与 </a:t>
            </a:r>
            <a:r>
              <a:rPr lang="en-US" altLang="zh-CN" dirty="0"/>
              <a:t>KVM </a:t>
            </a:r>
            <a:r>
              <a:rPr lang="zh-CN" altLang="en-US" dirty="0"/>
              <a:t>上下文频繁交互，将 </a:t>
            </a:r>
            <a:r>
              <a:rPr lang="en-US" altLang="zh-CN" dirty="0"/>
              <a:t>Qemu </a:t>
            </a:r>
            <a:r>
              <a:rPr lang="zh-CN" altLang="en-US" dirty="0"/>
              <a:t>中的数据面模拟放在了内核中，使用 </a:t>
            </a:r>
            <a:r>
              <a:rPr lang="en-US" altLang="zh-CN" dirty="0" err="1"/>
              <a:t>vhost</a:t>
            </a:r>
            <a:r>
              <a:rPr lang="en-US" altLang="zh-CN" dirty="0"/>
              <a:t>-net </a:t>
            </a:r>
            <a:r>
              <a:rPr lang="zh-CN" altLang="en-US" dirty="0"/>
              <a:t>来实现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vhost-user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随着虚拟化机 </a:t>
            </a:r>
            <a:r>
              <a:rPr lang="en-US" altLang="zh-CN" dirty="0"/>
              <a:t>VM </a:t>
            </a:r>
            <a:r>
              <a:rPr lang="zh-CN" altLang="en-US" dirty="0"/>
              <a:t>对网络带宽的要求越来越高，并解决 </a:t>
            </a:r>
            <a:r>
              <a:rPr lang="en-US" altLang="zh-CN" dirty="0"/>
              <a:t>OVS </a:t>
            </a:r>
            <a:r>
              <a:rPr lang="zh-CN" altLang="en-US" dirty="0"/>
              <a:t>造成的上下文频繁交互，</a:t>
            </a:r>
            <a:r>
              <a:rPr lang="en-US" altLang="zh-CN" dirty="0"/>
              <a:t>DPDK </a:t>
            </a:r>
            <a:r>
              <a:rPr lang="zh-CN" altLang="en-US" dirty="0"/>
              <a:t>开源生态项目被 </a:t>
            </a:r>
            <a:r>
              <a:rPr lang="en-US" altLang="zh-CN" dirty="0"/>
              <a:t>intel </a:t>
            </a:r>
            <a:r>
              <a:rPr lang="zh-CN" altLang="en-US" dirty="0"/>
              <a:t>提出，将 </a:t>
            </a:r>
            <a:r>
              <a:rPr lang="en-US" altLang="zh-CN" dirty="0"/>
              <a:t>vhost </a:t>
            </a:r>
            <a:r>
              <a:rPr lang="zh-CN" altLang="en-US" dirty="0"/>
              <a:t>从内核态移到用户态，实现了用户空间直接从网卡收发数据报文并进行多核快速处理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DPDK </a:t>
            </a:r>
            <a:r>
              <a:rPr lang="zh-CN" altLang="en-US" dirty="0"/>
              <a:t>技术开始了硬件适配软件的时代（卖硬件、硬件为主）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SRIOV </a:t>
            </a:r>
            <a:r>
              <a:rPr lang="zh-CN" altLang="en-US" dirty="0"/>
              <a:t>透传：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在高性能需求的场景中，</a:t>
            </a:r>
            <a:r>
              <a:rPr lang="en-US" altLang="zh-CN" dirty="0"/>
              <a:t>OVS-DPDK </a:t>
            </a:r>
            <a:r>
              <a:rPr lang="zh-CN" altLang="en-US" dirty="0"/>
              <a:t>的数据转发方式无法满足性能，需要引入 </a:t>
            </a:r>
            <a:r>
              <a:rPr lang="en-US" altLang="zh-CN" dirty="0"/>
              <a:t>SR-IOV passthrough </a:t>
            </a:r>
            <a:r>
              <a:rPr lang="zh-CN" altLang="en-US" dirty="0"/>
              <a:t>透传到 </a:t>
            </a:r>
            <a:r>
              <a:rPr lang="en-US" altLang="zh-CN" dirty="0"/>
              <a:t>VM </a:t>
            </a:r>
            <a:r>
              <a:rPr lang="zh-CN" altLang="en-US" dirty="0"/>
              <a:t>的架构方式，减少 </a:t>
            </a:r>
            <a:r>
              <a:rPr lang="en-US" altLang="zh-CN" dirty="0"/>
              <a:t>Qemu </a:t>
            </a:r>
            <a:r>
              <a:rPr lang="zh-CN" altLang="en-US" dirty="0"/>
              <a:t>的交互</a:t>
            </a:r>
          </a:p>
          <a:p>
            <a:r>
              <a:rPr lang="en-US" altLang="zh-CN" dirty="0"/>
              <a:t>vDPA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为解决 </a:t>
            </a:r>
            <a:r>
              <a:rPr lang="en-US" altLang="zh-CN" dirty="0"/>
              <a:t>SR-IOV </a:t>
            </a:r>
            <a:r>
              <a:rPr lang="zh-CN" altLang="en-US" dirty="0"/>
              <a:t>网络热迁移，</a:t>
            </a:r>
            <a:r>
              <a:rPr lang="en-US" altLang="zh-CN" dirty="0"/>
              <a:t>vDPA </a:t>
            </a:r>
            <a:r>
              <a:rPr lang="zh-CN" altLang="en-US" dirty="0"/>
              <a:t>架构被提出，硬化 </a:t>
            </a:r>
            <a:r>
              <a:rPr lang="en-US" altLang="zh-CN" dirty="0"/>
              <a:t>virtio </a:t>
            </a:r>
            <a:r>
              <a:rPr lang="zh-CN" altLang="en-US" dirty="0"/>
              <a:t>数据面结构，性能更高。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012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概要网络虚拟化技术中的 </a:t>
            </a:r>
            <a:r>
              <a:rPr lang="en-US" altLang="zh-CN" dirty="0"/>
              <a:t>SDN </a:t>
            </a:r>
            <a:r>
              <a:rPr lang="zh-CN" altLang="en-US" dirty="0"/>
              <a:t>和 </a:t>
            </a:r>
            <a:r>
              <a:rPr lang="en-US" altLang="zh-CN" dirty="0"/>
              <a:t>NFV </a:t>
            </a:r>
            <a:r>
              <a:rPr lang="zh-CN" altLang="en-US" dirty="0"/>
              <a:t>产生的背景、原因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61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dirty="0"/>
              <a:t> 当 </a:t>
            </a:r>
            <a:r>
              <a:rPr lang="en-US" altLang="zh-CN" dirty="0"/>
              <a:t>virtio-net </a:t>
            </a:r>
            <a:r>
              <a:rPr lang="zh-CN" altLang="en-US" dirty="0"/>
              <a:t>驱动发送网络数据包时，会将数据放置于 </a:t>
            </a:r>
            <a:r>
              <a:rPr lang="en-US" altLang="zh-CN" dirty="0"/>
              <a:t>Available Ring </a:t>
            </a:r>
            <a:r>
              <a:rPr lang="zh-CN" altLang="en-US" dirty="0"/>
              <a:t>中之后，会触发一次通知（</a:t>
            </a:r>
            <a:r>
              <a:rPr lang="en-US" altLang="zh-CN" dirty="0"/>
              <a:t>Notification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Guest -&gt; KVM -&gt; Qemu</a:t>
            </a:r>
            <a:r>
              <a:rPr lang="zh-CN" altLang="en-US" dirty="0"/>
              <a:t>）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 然后 </a:t>
            </a:r>
            <a:r>
              <a:rPr lang="en-US" altLang="zh-CN" dirty="0"/>
              <a:t>Qemu </a:t>
            </a:r>
            <a:r>
              <a:rPr lang="zh-CN" altLang="en-US" dirty="0"/>
              <a:t>会接管控制，将此网络包传递到 </a:t>
            </a:r>
            <a:r>
              <a:rPr lang="en-US" altLang="zh-CN" dirty="0"/>
              <a:t>TAP </a:t>
            </a:r>
            <a:r>
              <a:rPr lang="zh-CN" altLang="en-US" dirty="0"/>
              <a:t>设备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/>
              <a:t> Qemu </a:t>
            </a:r>
            <a:r>
              <a:rPr lang="zh-CN" altLang="en-US" dirty="0"/>
              <a:t>将数据放于 </a:t>
            </a:r>
            <a:r>
              <a:rPr lang="en-US" altLang="zh-CN" dirty="0"/>
              <a:t>Used Ring </a:t>
            </a:r>
            <a:r>
              <a:rPr lang="zh-CN" altLang="en-US" dirty="0"/>
              <a:t>中，并发出一次通知，这次通知会触发虚拟中断的注入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Qemu -&gt; KVM -&gt; Guest</a:t>
            </a:r>
            <a:r>
              <a:rPr lang="zh-CN" altLang="en-US" dirty="0"/>
              <a:t>）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 虚拟机收到这个中断后，就会到 </a:t>
            </a:r>
            <a:r>
              <a:rPr lang="en-US" altLang="zh-CN" dirty="0"/>
              <a:t>Used Ring </a:t>
            </a:r>
            <a:r>
              <a:rPr lang="zh-CN" altLang="en-US" dirty="0"/>
              <a:t>中取得后端已经放置的数据</a:t>
            </a:r>
            <a:endParaRPr lang="en-US" altLang="zh-CN" dirty="0"/>
          </a:p>
          <a:p>
            <a:pPr>
              <a:buFont typeface="+mj-lt"/>
              <a:buNone/>
            </a:pPr>
            <a:r>
              <a:rPr lang="zh-CN" altLang="en-US" dirty="0"/>
              <a:t>至此一次发送操作就完成了。</a:t>
            </a:r>
            <a:endParaRPr lang="en-US" altLang="zh-CN" dirty="0"/>
          </a:p>
          <a:p>
            <a:pPr>
              <a:buFont typeface="+mj-lt"/>
              <a:buNone/>
            </a:pPr>
            <a:r>
              <a:rPr lang="zh-CN" altLang="en-US" dirty="0"/>
              <a:t>会看到 </a:t>
            </a:r>
            <a:r>
              <a:rPr lang="en-US" altLang="zh-CN" dirty="0"/>
              <a:t>Host </a:t>
            </a:r>
            <a:r>
              <a:rPr lang="zh-CN" altLang="en-US" dirty="0"/>
              <a:t>的 </a:t>
            </a:r>
            <a:r>
              <a:rPr lang="en-US" altLang="zh-CN" dirty="0"/>
              <a:t>user </a:t>
            </a:r>
            <a:r>
              <a:rPr lang="zh-CN" altLang="en-US" dirty="0"/>
              <a:t>和 </a:t>
            </a:r>
            <a:r>
              <a:rPr lang="en-US" altLang="zh-CN" dirty="0"/>
              <a:t>Kernel </a:t>
            </a:r>
            <a:r>
              <a:rPr lang="zh-CN" altLang="en-US" dirty="0"/>
              <a:t>上下文交互频繁。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805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vhost </a:t>
            </a:r>
            <a:r>
              <a:rPr lang="zh-CN" altLang="en-US" dirty="0"/>
              <a:t>解决 </a:t>
            </a:r>
            <a:r>
              <a:rPr lang="en-US" altLang="zh-CN" dirty="0"/>
              <a:t>virtio I/O </a:t>
            </a:r>
            <a:r>
              <a:rPr lang="zh-CN" altLang="en-US" dirty="0"/>
              <a:t>路径太长的问题。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将 </a:t>
            </a:r>
            <a:r>
              <a:rPr lang="en-US" altLang="zh-CN" dirty="0"/>
              <a:t>Qemu </a:t>
            </a:r>
            <a:r>
              <a:rPr lang="zh-CN" altLang="en-US" dirty="0"/>
              <a:t>中的数据面（</a:t>
            </a:r>
            <a:r>
              <a:rPr lang="en-US" altLang="zh-CN" dirty="0"/>
              <a:t>virtio device</a:t>
            </a:r>
            <a:r>
              <a:rPr lang="zh-CN" altLang="en-US" dirty="0"/>
              <a:t>）模拟放在了 </a:t>
            </a:r>
            <a:r>
              <a:rPr lang="en-US" altLang="zh-CN" dirty="0"/>
              <a:t>kernel </a:t>
            </a:r>
            <a:r>
              <a:rPr lang="zh-CN" altLang="en-US" dirty="0"/>
              <a:t>中，使用 </a:t>
            </a:r>
            <a:r>
              <a:rPr lang="en-US" altLang="zh-CN" dirty="0"/>
              <a:t>vhost </a:t>
            </a:r>
            <a:r>
              <a:rPr lang="zh-CN" altLang="en-US" dirty="0"/>
              <a:t>来实现</a:t>
            </a:r>
            <a:endParaRPr lang="en-US" altLang="zh-CN" dirty="0"/>
          </a:p>
          <a:p>
            <a:r>
              <a:rPr lang="en-US" altLang="zh-CN" dirty="0"/>
              <a:t>vhost </a:t>
            </a:r>
            <a:r>
              <a:rPr lang="zh-CN" altLang="en-US" dirty="0"/>
              <a:t>替代 </a:t>
            </a:r>
            <a:r>
              <a:rPr lang="en-US" altLang="zh-CN" dirty="0"/>
              <a:t>Qemu </a:t>
            </a:r>
            <a:r>
              <a:rPr lang="zh-CN" altLang="en-US" dirty="0"/>
              <a:t>实现了网络数据放在 </a:t>
            </a:r>
            <a:r>
              <a:rPr lang="en-US" altLang="zh-CN" dirty="0"/>
              <a:t>kernel </a:t>
            </a:r>
            <a:r>
              <a:rPr lang="zh-CN" altLang="en-US" dirty="0"/>
              <a:t>中处理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Qemu </a:t>
            </a:r>
            <a:r>
              <a:rPr lang="zh-CN" altLang="en-US" dirty="0"/>
              <a:t>只负责处理控制平面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并加入 </a:t>
            </a:r>
            <a:r>
              <a:rPr lang="en-US" altLang="zh-CN" dirty="0"/>
              <a:t>OVS </a:t>
            </a:r>
            <a:r>
              <a:rPr lang="zh-CN" altLang="en-US" dirty="0"/>
              <a:t>实现数据转发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562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随着虚拟化机 </a:t>
            </a:r>
            <a:r>
              <a:rPr lang="en-US" altLang="zh-CN" dirty="0"/>
              <a:t>VM </a:t>
            </a:r>
            <a:r>
              <a:rPr lang="zh-CN" altLang="en-US" dirty="0"/>
              <a:t>对网络带宽的要求越来越高，并解决 </a:t>
            </a:r>
            <a:r>
              <a:rPr lang="en-US" altLang="zh-CN" dirty="0"/>
              <a:t>OVS </a:t>
            </a:r>
            <a:r>
              <a:rPr lang="zh-CN" altLang="en-US" dirty="0"/>
              <a:t>造成的上下文频繁交互，</a:t>
            </a:r>
            <a:r>
              <a:rPr lang="en-US" altLang="zh-CN" dirty="0"/>
              <a:t>DPDK </a:t>
            </a:r>
            <a:r>
              <a:rPr lang="zh-CN" altLang="en-US" dirty="0"/>
              <a:t>开源生态项目被提出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vhost </a:t>
            </a:r>
            <a:r>
              <a:rPr lang="zh-CN" altLang="en-US" dirty="0"/>
              <a:t>从 </a:t>
            </a:r>
            <a:r>
              <a:rPr lang="en-US" altLang="zh-CN" dirty="0"/>
              <a:t>kernel </a:t>
            </a:r>
            <a:r>
              <a:rPr lang="zh-CN" altLang="en-US" dirty="0"/>
              <a:t>移到 </a:t>
            </a:r>
            <a:r>
              <a:rPr lang="en-US" altLang="zh-CN" dirty="0"/>
              <a:t>user</a:t>
            </a:r>
            <a:r>
              <a:rPr lang="zh-CN" altLang="en-US" dirty="0"/>
              <a:t>，实现了 </a:t>
            </a:r>
            <a:r>
              <a:rPr lang="en-US" altLang="zh-CN" dirty="0"/>
              <a:t>user </a:t>
            </a:r>
            <a:r>
              <a:rPr lang="zh-CN" altLang="en-US" dirty="0"/>
              <a:t>的应用直接从网卡收发数据报文并进行处理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</a:t>
            </a:r>
            <a:r>
              <a:rPr lang="en-US" altLang="zh-CN" dirty="0"/>
              <a:t>DPDK </a:t>
            </a:r>
            <a:r>
              <a:rPr lang="zh-CN" altLang="en-US" dirty="0"/>
              <a:t>应用程序运行在操作系统的 </a:t>
            </a:r>
            <a:r>
              <a:rPr lang="en-US" altLang="zh-CN" dirty="0"/>
              <a:t>User Space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通过使用 </a:t>
            </a:r>
            <a:r>
              <a:rPr lang="en-US" altLang="zh-CN" dirty="0"/>
              <a:t>OVS-DPDK</a:t>
            </a:r>
            <a:r>
              <a:rPr lang="zh-CN" altLang="en-US" dirty="0"/>
              <a:t>，可以实现不改变虚拟机网络接口，就可以使用 </a:t>
            </a:r>
            <a:r>
              <a:rPr lang="en-US" altLang="zh-CN" dirty="0"/>
              <a:t>DPDK </a:t>
            </a:r>
            <a:r>
              <a:rPr lang="zh-CN" altLang="en-US" dirty="0"/>
              <a:t>快速通道让 </a:t>
            </a:r>
            <a:r>
              <a:rPr lang="en-US" altLang="zh-CN" dirty="0"/>
              <a:t>Guest </a:t>
            </a:r>
            <a:r>
              <a:rPr lang="zh-CN" altLang="en-US" dirty="0"/>
              <a:t>的数据面速度提升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01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 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SR-IOV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 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virtio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进行硬件加速各有利弊。</a:t>
            </a:r>
            <a:endParaRPr lang="en-US" altLang="zh-CN" sz="1200" b="0" i="0" dirty="0">
              <a:solidFill>
                <a:srgbClr val="212529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virtio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是一个完善的 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I/O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虚拟化接口，它是在纯软件框架内开发的</a:t>
            </a:r>
            <a:endParaRPr lang="en-US" altLang="zh-CN" sz="1200" b="0" i="0" dirty="0">
              <a:solidFill>
                <a:srgbClr val="212529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SR-IOV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技术的开发正是为了支持网络功能的高性能和高效加速</a:t>
            </a:r>
            <a:endParaRPr lang="en-US" altLang="zh-CN" sz="1200" b="0" i="0" dirty="0">
              <a:solidFill>
                <a:srgbClr val="212529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不断发展的前进方向是通过硬件 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vDPA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，它将 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virtio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驱动程序的</a:t>
            </a:r>
            <a:r>
              <a:rPr lang="zh-CN" altLang="en-US" sz="1200" b="1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开箱即用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可用性与</a:t>
            </a:r>
            <a:r>
              <a:rPr lang="zh-CN" altLang="en-US" sz="1200" b="1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硬件加速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的性能提升</a:t>
            </a:r>
            <a:r>
              <a:rPr lang="zh-CN" altLang="en-US" sz="1200" b="1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相结合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  <a:p>
            <a:pPr algn="l"/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这里真正的解决方案不是选择其中一个，而是提供灵活的硬件加速和开放的软件 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，以支持尽可能广泛的应用程序。</a:t>
            </a:r>
            <a:endParaRPr lang="en-US" altLang="zh-CN" sz="1200" b="0" i="0" dirty="0">
              <a:solidFill>
                <a:srgbClr val="212529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最终，混合方法将在同一硬件中提供 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virtio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 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SR-IOV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硬件加速选项。</a:t>
            </a:r>
            <a:endParaRPr lang="en-US" altLang="zh-CN" sz="1200" b="0" i="0" dirty="0">
              <a:solidFill>
                <a:srgbClr val="212529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SR-IOV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的问题：</a:t>
            </a:r>
            <a:endParaRPr lang="en-US" altLang="zh-CN" sz="1200" b="0" i="0" dirty="0">
              <a:solidFill>
                <a:srgbClr val="212529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可扩展性不足，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16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位虚拟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</a:p>
          <a:p>
            <a:pPr algn="l"/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SR-IOV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的网卡功能与硬件强绑定，硬件不支持无法用软件支持</a:t>
            </a:r>
            <a:endParaRPr lang="en-US" altLang="zh-CN" sz="1200" b="0" i="0" dirty="0">
              <a:solidFill>
                <a:srgbClr val="212529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redhat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 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SR-IOV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的不足提出了 </a:t>
            </a:r>
            <a:r>
              <a:rPr lang="en-US" altLang="zh-CN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vDPA </a:t>
            </a:r>
            <a:r>
              <a:rPr lang="zh-CN" altLang="en-US" sz="1200" b="0" i="0" dirty="0">
                <a:solidFill>
                  <a:srgbClr val="212529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架构。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567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virtio-net -&gt; vDPA -&gt; DPU</a:t>
            </a:r>
          </a:p>
          <a:p>
            <a:r>
              <a:rPr lang="en-US" altLang="zh-CN" dirty="0"/>
              <a:t>(</a:t>
            </a:r>
          </a:p>
          <a:p>
            <a:r>
              <a:rPr lang="en-US" altLang="zh-CN" dirty="0"/>
              <a:t>SR-IOV -&gt; vDPA</a:t>
            </a:r>
          </a:p>
          <a:p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vDPA </a:t>
            </a:r>
            <a:r>
              <a:rPr lang="zh-CN" altLang="en-US" b="0" i="0" dirty="0">
                <a:solidFill>
                  <a:srgbClr val="888888"/>
                </a:solidFill>
                <a:effectLst/>
                <a:latin typeface="-apple-system-font"/>
              </a:rPr>
              <a:t>的主要目的是标准化网卡的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SR-IOV </a:t>
            </a:r>
            <a:r>
              <a:rPr lang="zh-CN" altLang="en-US" b="0" i="0" dirty="0">
                <a:solidFill>
                  <a:srgbClr val="888888"/>
                </a:solidFill>
                <a:effectLst/>
                <a:latin typeface="-apple-system-font"/>
              </a:rPr>
              <a:t>数据通路，让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SR-IOV </a:t>
            </a:r>
            <a:r>
              <a:rPr lang="zh-CN" altLang="en-US" b="0" i="0" dirty="0">
                <a:solidFill>
                  <a:srgbClr val="888888"/>
                </a:solidFill>
                <a:effectLst/>
                <a:latin typeface="-apple-system-font"/>
              </a:rPr>
              <a:t>的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VF </a:t>
            </a:r>
            <a:r>
              <a:rPr lang="zh-CN" altLang="en-US" b="0" i="0" dirty="0">
                <a:solidFill>
                  <a:srgbClr val="888888"/>
                </a:solidFill>
                <a:effectLst/>
                <a:latin typeface="-apple-system-font"/>
              </a:rPr>
              <a:t>可以支持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virtio ring </a:t>
            </a:r>
            <a:r>
              <a:rPr lang="zh-CN" altLang="en-US" b="0" i="0" dirty="0">
                <a:solidFill>
                  <a:srgbClr val="888888"/>
                </a:solidFill>
                <a:effectLst/>
                <a:latin typeface="-apple-system-font"/>
              </a:rPr>
              <a:t>的结构，并且在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Guest </a:t>
            </a:r>
            <a:r>
              <a:rPr lang="zh-CN" altLang="en-US" b="0" i="0" dirty="0">
                <a:solidFill>
                  <a:srgbClr val="888888"/>
                </a:solidFill>
                <a:effectLst/>
                <a:latin typeface="-apple-system-font"/>
              </a:rPr>
              <a:t>的空间可以使用标准的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virtio </a:t>
            </a:r>
            <a:r>
              <a:rPr lang="zh-CN" altLang="en-US" b="0" i="0" dirty="0">
                <a:solidFill>
                  <a:srgbClr val="888888"/>
                </a:solidFill>
                <a:effectLst/>
                <a:latin typeface="-apple-system-font"/>
              </a:rPr>
              <a:t>驱动，而不是厂家的驱动。在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SR-IOV </a:t>
            </a:r>
            <a:r>
              <a:rPr lang="zh-CN" altLang="en-US" b="0" i="0" dirty="0">
                <a:solidFill>
                  <a:srgbClr val="888888"/>
                </a:solidFill>
                <a:effectLst/>
                <a:latin typeface="-apple-system-font"/>
              </a:rPr>
              <a:t>的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VF </a:t>
            </a:r>
            <a:r>
              <a:rPr lang="zh-CN" altLang="en-US" b="0" i="0" dirty="0">
                <a:solidFill>
                  <a:srgbClr val="888888"/>
                </a:solidFill>
                <a:effectLst/>
                <a:latin typeface="-apple-system-font"/>
              </a:rPr>
              <a:t>的控制路径上可以让厂家继续使用自己的驱动，并通过一个标准的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vDPA </a:t>
            </a:r>
            <a:r>
              <a:rPr lang="zh-CN" altLang="en-US" b="0" i="0" dirty="0">
                <a:solidFill>
                  <a:srgbClr val="888888"/>
                </a:solidFill>
                <a:effectLst/>
                <a:latin typeface="-apple-system-font"/>
              </a:rPr>
              <a:t>驱动在厂家驱动与 </a:t>
            </a:r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virtio </a:t>
            </a:r>
            <a:r>
              <a:rPr lang="zh-CN" altLang="en-US" b="0" i="0" dirty="0">
                <a:solidFill>
                  <a:srgbClr val="888888"/>
                </a:solidFill>
                <a:effectLst/>
                <a:latin typeface="-apple-system-font"/>
              </a:rPr>
              <a:t>驱动之间进行翻译。</a:t>
            </a:r>
            <a:endParaRPr lang="en-US" altLang="zh-CN" b="0" i="0" dirty="0">
              <a:solidFill>
                <a:srgbClr val="888888"/>
              </a:solidFill>
              <a:effectLst/>
              <a:latin typeface="-apple-system-font"/>
            </a:endParaRPr>
          </a:p>
          <a:p>
            <a:r>
              <a:rPr lang="en-US" altLang="zh-CN" b="0" i="0" dirty="0">
                <a:solidFill>
                  <a:srgbClr val="888888"/>
                </a:solidFill>
                <a:effectLst/>
                <a:latin typeface="-apple-system-font"/>
              </a:rPr>
              <a:t>)</a:t>
            </a:r>
            <a:endParaRPr lang="en-US" altLang="zh-CN" dirty="0"/>
          </a:p>
          <a:p>
            <a:r>
              <a:rPr lang="en-US" altLang="zh-CN" dirty="0"/>
              <a:t>vDPA </a:t>
            </a:r>
            <a:r>
              <a:rPr lang="zh-CN" altLang="en-US" dirty="0"/>
              <a:t>是 </a:t>
            </a:r>
            <a:r>
              <a:rPr lang="en-US" altLang="zh-CN" dirty="0"/>
              <a:t>virtio </a:t>
            </a:r>
            <a:r>
              <a:rPr lang="zh-CN" altLang="en-US" dirty="0"/>
              <a:t>数据平面不需要 </a:t>
            </a:r>
            <a:r>
              <a:rPr lang="en-US" altLang="zh-CN" dirty="0"/>
              <a:t>Host </a:t>
            </a:r>
            <a:r>
              <a:rPr lang="zh-CN" altLang="en-US" dirty="0"/>
              <a:t>干预的解决方案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vDPA </a:t>
            </a:r>
            <a:r>
              <a:rPr lang="zh-CN" altLang="en-US" dirty="0"/>
              <a:t>框架保有 </a:t>
            </a:r>
            <a:r>
              <a:rPr lang="en-US" altLang="zh-CN" dirty="0"/>
              <a:t>virtio </a:t>
            </a:r>
            <a:r>
              <a:rPr lang="zh-CN" altLang="en-US" dirty="0"/>
              <a:t>这套标准的接口（</a:t>
            </a:r>
            <a:r>
              <a:rPr lang="en-US" altLang="zh-CN" dirty="0"/>
              <a:t>virtio </a:t>
            </a:r>
            <a:r>
              <a:rPr lang="zh-CN" altLang="en-US" dirty="0"/>
              <a:t>是标准驱动），使云服务提供商在不改变 </a:t>
            </a:r>
            <a:r>
              <a:rPr lang="en-US" altLang="zh-CN" dirty="0"/>
              <a:t>virtio </a:t>
            </a:r>
            <a:r>
              <a:rPr lang="zh-CN" altLang="en-US" dirty="0"/>
              <a:t>接口的前提下，得到更高的性能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vDPA </a:t>
            </a:r>
            <a:r>
              <a:rPr lang="zh-CN" altLang="en-US" dirty="0"/>
              <a:t>提供了一个中间层，能够实现 </a:t>
            </a:r>
            <a:r>
              <a:rPr lang="en-US" altLang="zh-CN" dirty="0"/>
              <a:t>virtio </a:t>
            </a:r>
            <a:r>
              <a:rPr lang="zh-CN" altLang="en-US" dirty="0"/>
              <a:t>不同后端实现的透明切换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vDPA </a:t>
            </a:r>
            <a:r>
              <a:rPr lang="zh-CN" altLang="en-US" dirty="0"/>
              <a:t>在保留 </a:t>
            </a:r>
            <a:r>
              <a:rPr lang="en-US" altLang="zh-CN" dirty="0"/>
              <a:t>virtio </a:t>
            </a:r>
            <a:r>
              <a:rPr lang="zh-CN" altLang="en-US" dirty="0"/>
              <a:t>这种标准接口的前提下，达到了 </a:t>
            </a:r>
            <a:r>
              <a:rPr lang="en-US" altLang="zh-CN" dirty="0"/>
              <a:t>SR-IOV </a:t>
            </a:r>
            <a:r>
              <a:rPr lang="zh-CN" altLang="en-US" dirty="0"/>
              <a:t>设备直通的网络性能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vDPA </a:t>
            </a:r>
            <a:r>
              <a:rPr lang="zh-CN" altLang="en-US" dirty="0"/>
              <a:t>统一了 </a:t>
            </a:r>
            <a:r>
              <a:rPr lang="en-US" altLang="zh-CN" dirty="0"/>
              <a:t>Guest </a:t>
            </a:r>
            <a:r>
              <a:rPr lang="zh-CN" altLang="en-US" dirty="0"/>
              <a:t>的网卡驱动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vDPA </a:t>
            </a:r>
            <a:r>
              <a:rPr lang="zh-CN" altLang="en-US" dirty="0"/>
              <a:t>可以为不同的网卡厂家之间作实时迁移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纵观 </a:t>
            </a:r>
            <a:r>
              <a:rPr lang="en-US" altLang="zh-CN" dirty="0"/>
              <a:t>virtio </a:t>
            </a:r>
            <a:r>
              <a:rPr lang="zh-CN" altLang="en-US" dirty="0"/>
              <a:t>网络的发展，</a:t>
            </a:r>
            <a:r>
              <a:rPr lang="en-US" altLang="zh-CN" dirty="0"/>
              <a:t>virtio </a:t>
            </a:r>
            <a:r>
              <a:rPr lang="zh-CN" altLang="en-US" dirty="0"/>
              <a:t>数据面从原先集成在 </a:t>
            </a:r>
            <a:r>
              <a:rPr lang="en-US" altLang="zh-CN" dirty="0"/>
              <a:t>Qemu </a:t>
            </a:r>
            <a:r>
              <a:rPr lang="zh-CN" altLang="en-US" dirty="0"/>
              <a:t>或 </a:t>
            </a:r>
            <a:r>
              <a:rPr lang="en-US" altLang="zh-CN" dirty="0"/>
              <a:t>kernel </a:t>
            </a:r>
            <a:r>
              <a:rPr lang="zh-CN" altLang="en-US" dirty="0"/>
              <a:t>中，到集成了 </a:t>
            </a:r>
            <a:r>
              <a:rPr lang="en-US" altLang="zh-CN" dirty="0"/>
              <a:t>DPDK </a:t>
            </a:r>
            <a:r>
              <a:rPr lang="zh-CN" altLang="en-US" dirty="0"/>
              <a:t>数据平面优化技术的 </a:t>
            </a:r>
            <a:r>
              <a:rPr lang="en-US" altLang="zh-CN" dirty="0"/>
              <a:t>vhost </a:t>
            </a:r>
            <a:r>
              <a:rPr lang="zh-CN" altLang="en-US" dirty="0"/>
              <a:t>中，最终到硬件实现。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661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vDPA </a:t>
            </a:r>
            <a:r>
              <a:rPr lang="zh-CN" altLang="en-US" dirty="0"/>
              <a:t>中的 </a:t>
            </a:r>
            <a:r>
              <a:rPr lang="en-US" altLang="zh-CN" dirty="0"/>
              <a:t>OVS </a:t>
            </a:r>
            <a:r>
              <a:rPr lang="zh-CN" altLang="en-US" dirty="0"/>
              <a:t>控制面可以卸载到网卡的 </a:t>
            </a:r>
            <a:r>
              <a:rPr lang="en-US" altLang="zh-CN" dirty="0"/>
              <a:t>ARM </a:t>
            </a:r>
            <a:r>
              <a:rPr lang="zh-CN" altLang="en-US" dirty="0"/>
              <a:t>核中，实现 </a:t>
            </a:r>
            <a:r>
              <a:rPr lang="en-US" altLang="zh-CN" dirty="0"/>
              <a:t>OVS </a:t>
            </a:r>
            <a:r>
              <a:rPr lang="zh-CN" altLang="en-US" dirty="0"/>
              <a:t>控制剥离主机，只需要 </a:t>
            </a:r>
            <a:r>
              <a:rPr lang="en-US" altLang="zh-CN" dirty="0"/>
              <a:t>Guest </a:t>
            </a:r>
            <a:r>
              <a:rPr lang="zh-CN" altLang="en-US" dirty="0"/>
              <a:t>和网卡交互，即 </a:t>
            </a:r>
            <a:r>
              <a:rPr lang="en-US" altLang="zh-CN" dirty="0"/>
              <a:t>DPU </a:t>
            </a:r>
            <a:r>
              <a:rPr lang="zh-CN" altLang="en-US" dirty="0"/>
              <a:t>数据中心。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91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Corsica </a:t>
            </a:r>
            <a:r>
              <a:rPr lang="zh-CN" altLang="en-US" dirty="0"/>
              <a:t>中看一下为了支持软件需要实现哪些硬件模块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678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特点：先有的软件才有的硬件，硬件适配软件</a:t>
            </a:r>
            <a:endParaRPr lang="en-US" altLang="zh-CN" dirty="0"/>
          </a:p>
          <a:p>
            <a:r>
              <a:rPr lang="zh-CN" altLang="en-US" dirty="0"/>
              <a:t>软硬结合，硬件适配软件，软件定义芯片</a:t>
            </a:r>
            <a:endParaRPr lang="en-US" altLang="zh-CN" dirty="0"/>
          </a:p>
          <a:p>
            <a:r>
              <a:rPr lang="en-US" altLang="zh-CN" dirty="0"/>
              <a:t>Corsica </a:t>
            </a:r>
            <a:r>
              <a:rPr lang="zh-CN" altLang="en-US" dirty="0"/>
              <a:t>中的模块都可以在软件中找到对应关系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10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VPE </a:t>
            </a:r>
            <a:r>
              <a:rPr lang="zh-CN" altLang="en-US" dirty="0"/>
              <a:t>数据流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432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VPELITE </a:t>
            </a:r>
            <a:r>
              <a:rPr lang="zh-CN" altLang="en-US" dirty="0"/>
              <a:t>数据流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493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怎么理解“虚拟化“：为了优化服务器资源，提高网络的速度、灵活性和可靠性，需要将网络“虚拟化”。</a:t>
            </a:r>
            <a:endParaRPr lang="en-US" altLang="zh-CN" dirty="0"/>
          </a:p>
          <a:p>
            <a:r>
              <a:rPr lang="zh-CN" altLang="en-US" dirty="0"/>
              <a:t>网络虚拟化有两个大方向，</a:t>
            </a:r>
            <a:r>
              <a:rPr lang="en-US" altLang="zh-CN" dirty="0"/>
              <a:t>SDN</a:t>
            </a:r>
            <a:r>
              <a:rPr lang="zh-CN" altLang="en-US" dirty="0"/>
              <a:t>（软件定义网络）和 </a:t>
            </a:r>
            <a:r>
              <a:rPr lang="en-US" altLang="zh-CN" dirty="0"/>
              <a:t>NFV</a:t>
            </a:r>
            <a:r>
              <a:rPr lang="zh-CN" altLang="en-US" dirty="0"/>
              <a:t>（网络功能虚拟化）。</a:t>
            </a:r>
            <a:endParaRPr lang="en-US" altLang="zh-CN" dirty="0"/>
          </a:p>
          <a:p>
            <a:r>
              <a:rPr lang="en-US" altLang="zh-CN" b="1" dirty="0"/>
              <a:t>SDN</a:t>
            </a:r>
            <a:r>
              <a:rPr lang="zh-CN" altLang="en-US" dirty="0"/>
              <a:t>（上图：为什么需要 </a:t>
            </a:r>
            <a:r>
              <a:rPr lang="en-US" altLang="zh-CN" dirty="0"/>
              <a:t>SDN </a:t>
            </a:r>
            <a:r>
              <a:rPr lang="zh-CN" altLang="en-US" dirty="0"/>
              <a:t>技术）：</a:t>
            </a:r>
            <a:endParaRPr lang="en-US" altLang="zh-CN" dirty="0"/>
          </a:p>
          <a:p>
            <a:r>
              <a:rPr lang="zh-CN" altLang="en-US" dirty="0"/>
              <a:t>（抽象物理资源是指：虚拟网络控制平面控制网络流量，硬件引导处理流量，</a:t>
            </a:r>
            <a:r>
              <a:rPr lang="zh-CN" altLang="en-US" b="1" dirty="0"/>
              <a:t>无需依赖标准硬件</a:t>
            </a:r>
            <a:r>
              <a:rPr lang="zh-CN" altLang="en-US" b="0" dirty="0"/>
              <a:t>）</a:t>
            </a:r>
            <a:endParaRPr lang="en-US" altLang="zh-CN" b="0" dirty="0"/>
          </a:p>
          <a:p>
            <a:r>
              <a:rPr lang="zh-CN" altLang="en-US" b="0" dirty="0"/>
              <a:t>（解耦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控制平面和网络转发设备）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简化</a:t>
            </a:r>
            <a:r>
              <a:rPr lang="zh-CN" altLang="en-US" b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网络管理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NFV</a:t>
            </a:r>
            <a:r>
              <a:rPr lang="en-US" altLang="zh-CN" dirty="0"/>
              <a:t> </a:t>
            </a:r>
            <a:r>
              <a:rPr lang="zh-CN" altLang="en-US" dirty="0"/>
              <a:t>（上图：为什么需要 </a:t>
            </a:r>
            <a:r>
              <a:rPr lang="en-US" altLang="zh-CN" dirty="0"/>
              <a:t>NFV </a:t>
            </a:r>
            <a:r>
              <a:rPr lang="zh-CN" altLang="en-US" dirty="0"/>
              <a:t>技术）：</a:t>
            </a:r>
            <a:endParaRPr lang="en-US" altLang="zh-CN" dirty="0"/>
          </a:p>
          <a:p>
            <a:r>
              <a:rPr lang="zh-CN" altLang="en-US" dirty="0"/>
              <a:t>（虚拟化物理资源是指：在</a:t>
            </a:r>
            <a:r>
              <a:rPr lang="zh-CN" altLang="en-US" b="1" dirty="0"/>
              <a:t>不增加</a:t>
            </a:r>
            <a:r>
              <a:rPr lang="zh-CN" altLang="en-US" dirty="0"/>
              <a:t>额外设备下提升网络）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（解耦网络功能和旧设备）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网络虚拟化技术历史时间轴：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      2005</a:t>
            </a:r>
            <a:r>
              <a:rPr lang="zh-CN" altLang="en-US" dirty="0"/>
              <a:t>年，</a:t>
            </a:r>
            <a:r>
              <a:rPr lang="en-US" altLang="zh-CN" dirty="0"/>
              <a:t>intel CPU </a:t>
            </a:r>
            <a:r>
              <a:rPr lang="zh-CN" altLang="en-US" dirty="0"/>
              <a:t>还在</a:t>
            </a:r>
            <a:r>
              <a:rPr lang="en-US" altLang="zh-CN" dirty="0"/>
              <a:t>2</a:t>
            </a:r>
            <a:r>
              <a:rPr lang="zh-CN" altLang="en-US" dirty="0"/>
              <a:t>核、</a:t>
            </a:r>
            <a:r>
              <a:rPr lang="en-US" altLang="zh-CN" dirty="0"/>
              <a:t>4</a:t>
            </a:r>
            <a:r>
              <a:rPr lang="zh-CN" altLang="en-US" dirty="0"/>
              <a:t>核时代，性能是基于 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Linux </a:t>
            </a:r>
            <a:r>
              <a:rPr lang="zh-CN" altLang="en-US" dirty="0"/>
              <a:t>个人操作系统，</a:t>
            </a:r>
            <a:r>
              <a:rPr lang="zh-CN" altLang="en-US" b="1" dirty="0"/>
              <a:t>不适应于商业网络性能</a:t>
            </a:r>
            <a:r>
              <a:rPr lang="zh-CN" altLang="en-US" dirty="0"/>
              <a:t>，所以软件公司使用软件来实现复杂功能的设备</a:t>
            </a:r>
            <a:endParaRPr lang="en-US" altLang="zh-CN" dirty="0"/>
          </a:p>
          <a:p>
            <a:r>
              <a:rPr lang="en-US" altLang="zh-CN" dirty="0"/>
              <a:t>       2006</a:t>
            </a:r>
            <a:r>
              <a:rPr lang="zh-CN" altLang="en-US" dirty="0"/>
              <a:t>年，（</a:t>
            </a:r>
            <a:r>
              <a:rPr lang="en-US" altLang="zh-CN" dirty="0"/>
              <a:t>SDN</a:t>
            </a:r>
            <a:r>
              <a:rPr lang="zh-CN" altLang="en-US" dirty="0"/>
              <a:t>）斯坦福大学提出 </a:t>
            </a:r>
            <a:r>
              <a:rPr lang="en-US" altLang="zh-CN" dirty="0"/>
              <a:t>openflow</a:t>
            </a:r>
            <a:r>
              <a:rPr lang="zh-CN" altLang="en-US" dirty="0"/>
              <a:t> 概念，即“软件定义网络”概念，依赖硬件的时代变成</a:t>
            </a:r>
            <a:r>
              <a:rPr lang="zh-CN" altLang="en-US" b="1" dirty="0"/>
              <a:t>依赖软件</a:t>
            </a:r>
            <a:r>
              <a:rPr lang="zh-CN" altLang="en-US" dirty="0"/>
              <a:t>的时代</a:t>
            </a:r>
            <a:endParaRPr lang="en-US" altLang="zh-CN" dirty="0"/>
          </a:p>
          <a:p>
            <a:r>
              <a:rPr lang="en-US" altLang="zh-CN" dirty="0"/>
              <a:t>       2010</a:t>
            </a:r>
            <a:r>
              <a:rPr lang="zh-CN" altLang="en-US" dirty="0"/>
              <a:t>年，</a:t>
            </a:r>
            <a:r>
              <a:rPr lang="en-US" altLang="zh-CN" dirty="0"/>
              <a:t>DPDK </a:t>
            </a:r>
            <a:r>
              <a:rPr lang="zh-CN" altLang="en-US" dirty="0"/>
              <a:t>技术 </a:t>
            </a:r>
            <a:r>
              <a:rPr lang="en-US" altLang="zh-CN" dirty="0"/>
              <a:t>intel </a:t>
            </a:r>
            <a:r>
              <a:rPr lang="zh-CN" altLang="en-US" dirty="0"/>
              <a:t>提出（绑定生态卖硬件），从依赖软件的时代开始变成</a:t>
            </a:r>
            <a:r>
              <a:rPr lang="zh-CN" altLang="en-US" b="1" dirty="0"/>
              <a:t>软件硬件结合</a:t>
            </a:r>
            <a:r>
              <a:rPr lang="zh-CN" altLang="en-US" dirty="0"/>
              <a:t>的时代</a:t>
            </a:r>
            <a:endParaRPr lang="en-US" altLang="zh-CN" dirty="0"/>
          </a:p>
          <a:p>
            <a:r>
              <a:rPr lang="en-US" altLang="zh-CN" dirty="0"/>
              <a:t>       2012</a:t>
            </a:r>
            <a:r>
              <a:rPr lang="zh-CN" altLang="en-US" dirty="0"/>
              <a:t>年，</a:t>
            </a:r>
            <a:r>
              <a:rPr lang="en-US" altLang="zh-CN" dirty="0"/>
              <a:t>NFV </a:t>
            </a:r>
            <a:r>
              <a:rPr lang="zh-CN" altLang="en-US" dirty="0"/>
              <a:t>于 </a:t>
            </a:r>
            <a:r>
              <a:rPr lang="en-US" altLang="zh-CN" dirty="0"/>
              <a:t>SDN </a:t>
            </a:r>
            <a:r>
              <a:rPr lang="zh-CN" altLang="en-US" dirty="0"/>
              <a:t>会议上提出，技术发展上从强依赖软件转化到软硬结合</a:t>
            </a:r>
            <a:endParaRPr lang="en-US" altLang="zh-CN" dirty="0"/>
          </a:p>
          <a:p>
            <a:r>
              <a:rPr lang="en-US" altLang="zh-CN" dirty="0"/>
              <a:t>       2017</a:t>
            </a:r>
            <a:r>
              <a:rPr lang="zh-CN" altLang="en-US" dirty="0"/>
              <a:t>年，</a:t>
            </a:r>
            <a:r>
              <a:rPr lang="en-US" altLang="zh-CN" dirty="0"/>
              <a:t>PCIe 4.0 </a:t>
            </a:r>
            <a:r>
              <a:rPr lang="zh-CN" altLang="en-US" dirty="0"/>
              <a:t>协议，加入 </a:t>
            </a:r>
            <a:r>
              <a:rPr lang="en-US" altLang="zh-CN" dirty="0"/>
              <a:t>SR-IOV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567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Virtio RX </a:t>
            </a:r>
            <a:r>
              <a:rPr lang="zh-CN" altLang="en-US" dirty="0"/>
              <a:t>方向数据流</a:t>
            </a:r>
            <a:br>
              <a:rPr lang="en-US" altLang="zh-CN" dirty="0"/>
            </a:br>
            <a:r>
              <a:rPr lang="en-US" altLang="zh-CN" dirty="0"/>
              <a:t>1</a:t>
            </a:r>
            <a:r>
              <a:rPr lang="zh-CN" altLang="en-US" dirty="0"/>
              <a:t>：快速路径 查找命中（绿线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：慢速路径 查表</a:t>
            </a:r>
            <a:r>
              <a:rPr lang="en-US" altLang="zh-CN" dirty="0"/>
              <a:t>miss</a:t>
            </a:r>
            <a:r>
              <a:rPr lang="zh-CN" altLang="en-US" dirty="0"/>
              <a:t>，</a:t>
            </a:r>
            <a:r>
              <a:rPr lang="en-US" altLang="zh-CN" dirty="0"/>
              <a:t>DPE </a:t>
            </a:r>
            <a:r>
              <a:rPr lang="zh-CN" altLang="en-US" dirty="0"/>
              <a:t>送到 </a:t>
            </a:r>
            <a:r>
              <a:rPr lang="en-US" altLang="zh-CN" dirty="0"/>
              <a:t>ARM N2</a:t>
            </a:r>
            <a:r>
              <a:rPr lang="zh-CN" altLang="en-US" dirty="0"/>
              <a:t>，</a:t>
            </a:r>
            <a:r>
              <a:rPr lang="en-US" altLang="zh-CN" dirty="0"/>
              <a:t>N2 </a:t>
            </a:r>
            <a:r>
              <a:rPr lang="zh-CN" altLang="en-US" dirty="0"/>
              <a:t>软件（</a:t>
            </a:r>
            <a:r>
              <a:rPr lang="en-US" altLang="zh-CN" dirty="0"/>
              <a:t>OVS-DPDK</a:t>
            </a:r>
            <a:r>
              <a:rPr lang="zh-CN" altLang="en-US" dirty="0"/>
              <a:t>）把数据包转发到 </a:t>
            </a:r>
            <a:r>
              <a:rPr lang="en-US" altLang="zh-CN" dirty="0"/>
              <a:t>SPD </a:t>
            </a:r>
            <a:r>
              <a:rPr lang="zh-CN" altLang="en-US" dirty="0"/>
              <a:t>接口再发送给 </a:t>
            </a:r>
            <a:r>
              <a:rPr lang="en-US" altLang="zh-CN" dirty="0"/>
              <a:t>VPE</a:t>
            </a:r>
            <a:r>
              <a:rPr lang="zh-CN" altLang="en-US" dirty="0"/>
              <a:t>，</a:t>
            </a:r>
            <a:r>
              <a:rPr lang="en-US" altLang="zh-CN" dirty="0"/>
              <a:t>VPE </a:t>
            </a:r>
            <a:r>
              <a:rPr lang="zh-CN" altLang="en-US" dirty="0"/>
              <a:t>转送到 </a:t>
            </a:r>
            <a:r>
              <a:rPr lang="en-US" altLang="zh-CN" dirty="0"/>
              <a:t>Host</a:t>
            </a:r>
            <a:r>
              <a:rPr lang="zh-CN" altLang="en-US" dirty="0"/>
              <a:t>（蓝线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094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慢速路径 </a:t>
            </a:r>
            <a:r>
              <a:rPr lang="en-US" altLang="zh-CN" dirty="0"/>
              <a:t>RX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89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Virtio TX </a:t>
            </a:r>
            <a:r>
              <a:rPr lang="zh-CN" altLang="en-US" dirty="0"/>
              <a:t>方向数据流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Host </a:t>
            </a:r>
            <a:r>
              <a:rPr lang="zh-CN" altLang="en-US" dirty="0"/>
              <a:t>侧发送来的流量都会直接发送到 </a:t>
            </a:r>
            <a:r>
              <a:rPr lang="en-US" altLang="zh-CN" dirty="0"/>
              <a:t>DPE</a:t>
            </a:r>
            <a:r>
              <a:rPr lang="zh-CN" altLang="en-US" dirty="0"/>
              <a:t>（绿线</a:t>
            </a:r>
            <a:r>
              <a:rPr lang="en-US" altLang="zh-CN" dirty="0"/>
              <a:t>1</a:t>
            </a:r>
            <a:r>
              <a:rPr lang="zh-CN" altLang="en-US" dirty="0"/>
              <a:t>）；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VM -&gt; VM </a:t>
            </a:r>
            <a:r>
              <a:rPr lang="zh-CN" altLang="en-US" dirty="0"/>
              <a:t>快速路径：</a:t>
            </a:r>
            <a:r>
              <a:rPr lang="en-US" altLang="zh-CN" dirty="0"/>
              <a:t>DPE </a:t>
            </a:r>
            <a:r>
              <a:rPr lang="zh-CN" altLang="en-US" dirty="0"/>
              <a:t>会把数据包再直接发给 </a:t>
            </a:r>
            <a:r>
              <a:rPr lang="en-US" altLang="zh-CN" dirty="0"/>
              <a:t>Host</a:t>
            </a:r>
            <a:r>
              <a:rPr lang="zh-CN" altLang="en-US" dirty="0"/>
              <a:t>（红线</a:t>
            </a:r>
            <a:r>
              <a:rPr lang="en-US" altLang="zh-CN" dirty="0"/>
              <a:t>1</a:t>
            </a:r>
            <a:r>
              <a:rPr lang="zh-CN" altLang="en-US" dirty="0"/>
              <a:t>），或者加 </a:t>
            </a:r>
            <a:r>
              <a:rPr lang="en-US" altLang="zh-CN" dirty="0"/>
              <a:t>VxLAN </a:t>
            </a:r>
            <a:r>
              <a:rPr lang="zh-CN" altLang="en-US" dirty="0"/>
              <a:t>封装出去（绿线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慢速路径：</a:t>
            </a:r>
            <a:r>
              <a:rPr lang="en-US" altLang="zh-CN" dirty="0"/>
              <a:t>DPE </a:t>
            </a:r>
            <a:r>
              <a:rPr lang="zh-CN" altLang="en-US" dirty="0"/>
              <a:t>把数据包返回 </a:t>
            </a:r>
            <a:r>
              <a:rPr lang="en-US" altLang="zh-CN" dirty="0"/>
              <a:t>VPE</a:t>
            </a:r>
            <a:r>
              <a:rPr lang="zh-CN" altLang="en-US" dirty="0"/>
              <a:t>（蓝线</a:t>
            </a:r>
            <a:r>
              <a:rPr lang="en-US" altLang="zh-CN" dirty="0"/>
              <a:t>3</a:t>
            </a:r>
            <a:r>
              <a:rPr lang="zh-CN" altLang="en-US" dirty="0"/>
              <a:t>），</a:t>
            </a:r>
            <a:r>
              <a:rPr lang="en-US" altLang="zh-CN" dirty="0"/>
              <a:t>VPE </a:t>
            </a:r>
            <a:r>
              <a:rPr lang="zh-CN" altLang="en-US" dirty="0"/>
              <a:t>通过 </a:t>
            </a:r>
            <a:r>
              <a:rPr lang="en-US" altLang="zh-CN" dirty="0"/>
              <a:t>SPD </a:t>
            </a:r>
            <a:r>
              <a:rPr lang="zh-CN" altLang="en-US" dirty="0"/>
              <a:t>接口送入 </a:t>
            </a:r>
            <a:r>
              <a:rPr lang="en-US" altLang="zh-CN" dirty="0"/>
              <a:t>ARM N2</a:t>
            </a:r>
            <a:r>
              <a:rPr lang="zh-CN" altLang="en-US" dirty="0"/>
              <a:t>，</a:t>
            </a:r>
            <a:r>
              <a:rPr lang="en-US" altLang="zh-CN" dirty="0"/>
              <a:t>N2 </a:t>
            </a:r>
            <a:r>
              <a:rPr lang="zh-CN" altLang="en-US" dirty="0"/>
              <a:t>中的软件（</a:t>
            </a:r>
            <a:r>
              <a:rPr lang="en-US" altLang="zh-CN" dirty="0"/>
              <a:t>OVS-DPDK</a:t>
            </a:r>
            <a:r>
              <a:rPr lang="zh-CN" altLang="en-US" dirty="0"/>
              <a:t>）把数据包转发到 </a:t>
            </a:r>
            <a:r>
              <a:rPr lang="en-US" altLang="zh-CN" dirty="0"/>
              <a:t>ETH </a:t>
            </a:r>
            <a:r>
              <a:rPr lang="zh-CN" altLang="en-US" dirty="0"/>
              <a:t>口，经过 </a:t>
            </a:r>
            <a:r>
              <a:rPr lang="en-US" altLang="zh-CN" dirty="0"/>
              <a:t>VPE-Lite </a:t>
            </a:r>
            <a:r>
              <a:rPr lang="zh-CN" altLang="en-US" dirty="0"/>
              <a:t>再发送给 </a:t>
            </a:r>
            <a:r>
              <a:rPr lang="en-US" altLang="zh-CN" dirty="0"/>
              <a:t>DPE</a:t>
            </a:r>
            <a:r>
              <a:rPr lang="zh-CN" altLang="en-US" dirty="0"/>
              <a:t>，最终从 </a:t>
            </a:r>
            <a:r>
              <a:rPr lang="en-US" altLang="zh-CN" dirty="0"/>
              <a:t>MAC </a:t>
            </a:r>
            <a:r>
              <a:rPr lang="zh-CN" altLang="en-US" dirty="0"/>
              <a:t>口发送出去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164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慢速路径 </a:t>
            </a:r>
            <a:r>
              <a:rPr lang="en-US" altLang="zh-CN" dirty="0"/>
              <a:t>TX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46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49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如何理解 </a:t>
            </a:r>
            <a:r>
              <a:rPr lang="en-US" altLang="zh-CN" dirty="0"/>
              <a:t>SDN </a:t>
            </a:r>
            <a:r>
              <a:rPr lang="zh-CN" altLang="en-US" dirty="0"/>
              <a:t>的优势？（图 </a:t>
            </a:r>
            <a:r>
              <a:rPr lang="en-US" altLang="zh-CN" dirty="0"/>
              <a:t>SDN </a:t>
            </a:r>
            <a:r>
              <a:rPr lang="zh-CN" altLang="en-US" dirty="0"/>
              <a:t>与传统网络设备的区别）</a:t>
            </a:r>
            <a:endParaRPr lang="en-US" altLang="zh-CN" dirty="0"/>
          </a:p>
          <a:p>
            <a:r>
              <a:rPr lang="zh-CN" altLang="en-US" dirty="0"/>
              <a:t>在旧的传统网络中，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L2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层（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eth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）设备间通过广播的方式传递信息，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L3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层（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IP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）设备间通过 标准路由协议 传递信息；由于每台设备必须使用 相同的网络协议，所以用户对网络一旦有 新需求 就需要 修改或增加协议，导致网络的设备</a:t>
            </a:r>
            <a:r>
              <a:rPr lang="zh-CN" altLang="en-US" b="1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升级很慢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US" altLang="zh-CN" b="0" i="0" dirty="0">
              <a:solidFill>
                <a:srgbClr val="494949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 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SDN 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技术可以</a:t>
            </a:r>
            <a:r>
              <a:rPr lang="zh-CN" altLang="en-US" b="1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打破硬件的限制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b="0" i="0" dirty="0">
              <a:solidFill>
                <a:srgbClr val="494949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/>
              <a:t>通过软件 抽象物理资源（虚拟网络的 控制平面 控制网络流量，硬件引导处理流量，</a:t>
            </a:r>
            <a:r>
              <a:rPr lang="zh-CN" altLang="en-US" b="0" dirty="0"/>
              <a:t>无需依赖标准硬件）</a:t>
            </a:r>
            <a:endParaRPr lang="en-US" altLang="zh-CN" b="0" dirty="0"/>
          </a:p>
          <a:p>
            <a:r>
              <a:rPr lang="zh-CN" altLang="en-US" b="0" dirty="0"/>
              <a:t>解耦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控制面和网络硬件，解除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硬件的限制</a:t>
            </a:r>
            <a:endParaRPr lang="en-US" altLang="zh-CN" b="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45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（左图 两种技术的对比）</a:t>
            </a:r>
            <a:endParaRPr lang="en-US" altLang="zh-CN" dirty="0"/>
          </a:p>
          <a:p>
            <a:r>
              <a:rPr lang="zh-CN" altLang="en-US" dirty="0"/>
              <a:t>在实际的网络搭建中，两个方向是相辅相成的，</a:t>
            </a:r>
            <a:r>
              <a:rPr lang="en-US" altLang="zh-CN" dirty="0"/>
              <a:t>NFV </a:t>
            </a:r>
            <a:r>
              <a:rPr lang="zh-CN" altLang="en-US" dirty="0"/>
              <a:t>发展迭代中就引入 </a:t>
            </a:r>
            <a:r>
              <a:rPr lang="en-US" altLang="zh-CN" dirty="0"/>
              <a:t>SDN </a:t>
            </a:r>
            <a:r>
              <a:rPr lang="zh-CN" altLang="en-US" dirty="0"/>
              <a:t>的技术应用。</a:t>
            </a:r>
            <a:endParaRPr lang="en-US" altLang="zh-CN" dirty="0"/>
          </a:p>
          <a:p>
            <a:r>
              <a:rPr lang="zh-CN" altLang="en-US" dirty="0"/>
              <a:t>为什么不冲突：</a:t>
            </a:r>
            <a:endParaRPr lang="en-US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OSI </a:t>
            </a:r>
            <a:r>
              <a:rPr lang="zh-CN" altLang="en-US" dirty="0"/>
              <a:t>即网络互连的</a:t>
            </a:r>
            <a:r>
              <a:rPr lang="en-US" altLang="zh-CN" dirty="0"/>
              <a:t>7</a:t>
            </a:r>
            <a:r>
              <a:rPr lang="zh-CN" altLang="en-US" dirty="0"/>
              <a:t>层模型中（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物理层、数据链路层、网络层、传输层、会话层、表示层、应用层）：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dirty="0"/>
              <a:t>SDN </a:t>
            </a:r>
            <a:r>
              <a:rPr lang="zh-CN" altLang="en-US" dirty="0"/>
              <a:t>处理 </a:t>
            </a:r>
            <a:r>
              <a:rPr lang="en-US" altLang="zh-CN" dirty="0"/>
              <a:t>OSI </a:t>
            </a:r>
            <a:r>
              <a:rPr lang="zh-CN" altLang="en-US" dirty="0"/>
              <a:t>模型中的 </a:t>
            </a:r>
            <a:r>
              <a:rPr lang="en-US" altLang="zh-CN" dirty="0"/>
              <a:t>2-3 </a:t>
            </a:r>
            <a:r>
              <a:rPr lang="zh-CN" altLang="en-US" dirty="0"/>
              <a:t>（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数据链路层（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L2 Eth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）、网络层（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L3 IP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r>
              <a:rPr lang="zh-CN" altLang="en-US" dirty="0"/>
              <a:t>）</a:t>
            </a:r>
            <a:r>
              <a:rPr lang="en-US" altLang="zh-CN" dirty="0"/>
              <a:t>	</a:t>
            </a:r>
            <a:r>
              <a:rPr lang="zh-CN" altLang="en-US" dirty="0"/>
              <a:t>（右上图 </a:t>
            </a:r>
            <a:r>
              <a:rPr lang="en-US" altLang="zh-CN" dirty="0"/>
              <a:t>SDN</a:t>
            </a:r>
            <a:r>
              <a:rPr lang="zh-CN" altLang="en-US" dirty="0"/>
              <a:t> </a:t>
            </a:r>
            <a:r>
              <a:rPr lang="en-US" altLang="zh-CN" dirty="0"/>
              <a:t>OSI </a:t>
            </a:r>
            <a:r>
              <a:rPr lang="zh-CN" altLang="en-US" dirty="0"/>
              <a:t>模型位置）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NFV </a:t>
            </a:r>
            <a:r>
              <a:rPr lang="zh-CN" altLang="en-US" dirty="0"/>
              <a:t>处理 </a:t>
            </a:r>
            <a:r>
              <a:rPr lang="en-US" altLang="zh-CN" dirty="0"/>
              <a:t>OSI </a:t>
            </a:r>
            <a:r>
              <a:rPr lang="zh-CN" altLang="en-US" dirty="0"/>
              <a:t>模型中的 </a:t>
            </a:r>
            <a:r>
              <a:rPr lang="en-US" altLang="zh-CN" dirty="0"/>
              <a:t>4-7 </a:t>
            </a:r>
            <a:r>
              <a:rPr lang="zh-CN" altLang="en-US" dirty="0"/>
              <a:t>（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传输层（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L4 TCP/UDP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）、会话层、表示层、应用层</a:t>
            </a:r>
            <a:r>
              <a:rPr lang="zh-CN" altLang="en-US" dirty="0"/>
              <a:t>）</a:t>
            </a:r>
            <a:r>
              <a:rPr lang="en-US" altLang="zh-CN" dirty="0"/>
              <a:t>	</a:t>
            </a:r>
            <a:r>
              <a:rPr lang="zh-CN" altLang="en-US" dirty="0"/>
              <a:t>（右下图 </a:t>
            </a:r>
            <a:r>
              <a:rPr lang="en-US" altLang="zh-CN" dirty="0"/>
              <a:t>NFV OSI </a:t>
            </a:r>
            <a:r>
              <a:rPr lang="zh-CN" altLang="en-US" dirty="0"/>
              <a:t>模型位置）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5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概述 </a:t>
            </a:r>
            <a:r>
              <a:rPr lang="en-US" altLang="zh-CN" dirty="0"/>
              <a:t>SDN </a:t>
            </a:r>
            <a:r>
              <a:rPr lang="zh-CN" altLang="en-US" dirty="0"/>
              <a:t>的基本技术以及</a:t>
            </a:r>
            <a:r>
              <a:rPr lang="zh-CN" altLang="en-US" b="1" dirty="0"/>
              <a:t>发展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599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（上图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SDN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组成结构）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（下图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OpenFlow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协议架构）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SDN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核心思想就是“转发、控制分离”。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分离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是指：在控制器与转发器之间建立一个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通信接口标准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，允许控制器直接访问和控制交换机。</a:t>
            </a:r>
            <a:endParaRPr lang="en-US" altLang="zh-CN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OpenFlow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Sans"/>
              </a:rPr>
              <a:t>就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SC-Regular-Identity-H"/>
              </a:rPr>
              <a:t>是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PingFangSC-Regular-Identity-H"/>
              </a:rPr>
              <a:t>SDN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SC-Regular-Identity-H"/>
              </a:rPr>
              <a:t>控制器和网络设备之间互通的</a:t>
            </a:r>
            <a:r>
              <a:rPr lang="zh-CN" altLang="en-US" sz="1200" b="1" i="0" dirty="0">
                <a:solidFill>
                  <a:srgbClr val="333333"/>
                </a:solidFill>
                <a:effectLst/>
                <a:latin typeface="PingFangSC-Regular-Identity-H"/>
              </a:rPr>
              <a:t>南向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PingFangSC-Regular-Identity-H"/>
              </a:rPr>
              <a:t>接口标准协议；</a:t>
            </a:r>
            <a:endParaRPr lang="en-US" altLang="zh-CN" sz="1200" b="0" i="0" dirty="0">
              <a:solidFill>
                <a:srgbClr val="333333"/>
              </a:solidFill>
              <a:effectLst/>
              <a:latin typeface="PingFangSC-Regular-Identity-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SDN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的基础就是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OpenFlow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协议，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SDN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是从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OpenFlow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Sans"/>
              </a:rPr>
              <a:t>概念扩展出来的。</a:t>
            </a:r>
            <a:endParaRPr lang="en-US" altLang="zh-CN" sz="1200" b="0" i="0" dirty="0">
              <a:solidFill>
                <a:srgbClr val="333333"/>
              </a:solidFill>
              <a:effectLst/>
              <a:latin typeface="PingFangSC-Regular-Identity-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OpenFlow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引入了“流表”的概念，转发器 通过 流表 来指导 数据包的转发；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</a:b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控制器 通过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OpenFlow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提供的接口在 转发器 上部署相应的流表，从而实现对 转发平面 的控制。</a:t>
            </a:r>
            <a:endParaRPr lang="en-US" altLang="zh-CN" sz="1200" b="0" i="0" dirty="0">
              <a:solidFill>
                <a:srgbClr val="333333"/>
              </a:solidFill>
              <a:effectLst/>
              <a:latin typeface="PingFangSC-Regular-Identity-H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Open vSwitch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Sans"/>
              </a:rPr>
              <a:t>就是一种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OpenFlow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Sans"/>
              </a:rPr>
              <a:t>交换机。</a:t>
            </a:r>
            <a:endParaRPr lang="en-US" altLang="zh-CN" sz="1200" b="0" i="0" dirty="0">
              <a:solidFill>
                <a:srgbClr val="333333"/>
              </a:solidFill>
              <a:effectLst/>
              <a:latin typeface="Open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P4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Sans"/>
              </a:rPr>
              <a:t>：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随着网络应用需求增加，网络核心设备中的信息呈指数级增长，但是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OpenFlow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对网络抽象不够，无法在广域网中得到大规模部署，并且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OpenFlow 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控制的网络，需要控制很多的关键设备，然后网络中 每个节点 还要维护大量的 路径状态信息，运维困难，并且可扩展性差；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所以，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2013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年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TI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牵头提出基于硬件的网络可编程，并于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2014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年提出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P4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编程语言，使用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PingFang SC"/>
              </a:rPr>
              <a:t>P4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PingFang SC"/>
              </a:rPr>
              <a:t> 编译器控制硬件，实现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自定义报文头、定义表项、控制流。</a:t>
            </a:r>
            <a:endParaRPr lang="en-US" altLang="zh-CN" b="0" i="0" dirty="0">
              <a:solidFill>
                <a:srgbClr val="333333"/>
              </a:solidFill>
              <a:effectLst/>
              <a:latin typeface="open sans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OpenSans"/>
              </a:rPr>
              <a:t>以上就是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OpenFlow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Sans"/>
              </a:rPr>
              <a:t>的基本概念。</a:t>
            </a:r>
            <a:endParaRPr lang="en-US" altLang="zh-CN" sz="1200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229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（左下图 </a:t>
            </a:r>
            <a:r>
              <a:rPr lang="en-US" altLang="zh-CN" dirty="0"/>
              <a:t>VLAN </a:t>
            </a:r>
            <a:r>
              <a:rPr lang="zh-CN" altLang="en-US" dirty="0"/>
              <a:t>协议）（右图 基于 </a:t>
            </a:r>
            <a:r>
              <a:rPr lang="en-US" altLang="zh-CN" dirty="0"/>
              <a:t>VLAN </a:t>
            </a:r>
            <a:r>
              <a:rPr lang="zh-CN" altLang="en-US" dirty="0"/>
              <a:t>的交换）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引入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Open vSwitch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Sans"/>
              </a:rPr>
              <a:t>即 </a:t>
            </a:r>
            <a:r>
              <a:rPr lang="en-US" altLang="zh-CN" dirty="0"/>
              <a:t>OVS </a:t>
            </a:r>
            <a:r>
              <a:rPr lang="zh-CN" altLang="en-US" dirty="0"/>
              <a:t>之前需要先介绍 </a:t>
            </a:r>
            <a:r>
              <a:rPr lang="en-US" altLang="zh-CN" dirty="0"/>
              <a:t>VLAN </a:t>
            </a:r>
            <a:r>
              <a:rPr lang="zh-CN" altLang="en-US" dirty="0"/>
              <a:t>的概念，因为虚拟网络中的隔离，基本实现是基于 </a:t>
            </a:r>
            <a:r>
              <a:rPr lang="en-US" altLang="zh-CN" dirty="0"/>
              <a:t>VLAN </a:t>
            </a:r>
            <a:r>
              <a:rPr lang="zh-CN" altLang="en-US" dirty="0"/>
              <a:t>协议。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/>
              <a:t>隔离</a:t>
            </a:r>
            <a:r>
              <a:rPr lang="zh-CN" altLang="en-US" dirty="0"/>
              <a:t>是指：</a:t>
            </a:r>
            <a:r>
              <a:rPr lang="zh-CN" altLang="en-US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解决广播和安全问题</a:t>
            </a:r>
            <a:endParaRPr lang="en-US" altLang="zh-CN" dirty="0"/>
          </a:p>
          <a:p>
            <a:r>
              <a:rPr lang="zh-CN" altLang="en-US" dirty="0"/>
              <a:t>广播问题：降低网络性能</a:t>
            </a:r>
            <a:endParaRPr lang="en-US" altLang="zh-CN" dirty="0"/>
          </a:p>
          <a:p>
            <a:r>
              <a:rPr lang="zh-CN" altLang="en-US" dirty="0"/>
              <a:t>安全问题：抓包</a:t>
            </a:r>
            <a:endParaRPr lang="en-US" altLang="zh-CN" dirty="0"/>
          </a:p>
          <a:p>
            <a:r>
              <a:rPr lang="en-US" altLang="zh-CN" dirty="0"/>
              <a:t>VLAN </a:t>
            </a:r>
            <a:r>
              <a:rPr lang="zh-CN" altLang="en-US" dirty="0"/>
              <a:t>域段中的 </a:t>
            </a:r>
            <a:r>
              <a:rPr lang="en-US" altLang="zh-CN" dirty="0"/>
              <a:t>12</a:t>
            </a:r>
            <a:r>
              <a:rPr lang="zh-CN" altLang="en-US" dirty="0"/>
              <a:t>位 </a:t>
            </a:r>
            <a:r>
              <a:rPr lang="en-US" altLang="zh-CN" dirty="0"/>
              <a:t>VLAN ID </a:t>
            </a:r>
            <a:r>
              <a:rPr lang="zh-CN" altLang="en-US" dirty="0"/>
              <a:t>用于标识不同设备，相同 </a:t>
            </a:r>
            <a:r>
              <a:rPr lang="en-US" altLang="zh-CN" dirty="0"/>
              <a:t>ID </a:t>
            </a:r>
            <a:r>
              <a:rPr lang="zh-CN" altLang="en-US" dirty="0"/>
              <a:t>才会转发通过</a:t>
            </a:r>
            <a:endParaRPr lang="en-US" altLang="zh-CN" dirty="0"/>
          </a:p>
          <a:p>
            <a:r>
              <a:rPr lang="en-US" altLang="zh-CN" dirty="0"/>
              <a:t>Eth + </a:t>
            </a:r>
            <a:r>
              <a:rPr lang="en-US" altLang="zh-CN" b="1" dirty="0"/>
              <a:t>VLAN</a:t>
            </a:r>
            <a:r>
              <a:rPr lang="en-US" altLang="zh-CN" dirty="0"/>
              <a:t> + IP + data </a:t>
            </a:r>
            <a:r>
              <a:rPr lang="zh-CN" altLang="en-US" dirty="0"/>
              <a:t>加在 </a:t>
            </a:r>
            <a:r>
              <a:rPr lang="en-US" altLang="zh-CN" dirty="0"/>
              <a:t>L2 L3 </a:t>
            </a:r>
            <a:r>
              <a:rPr lang="zh-CN" altLang="en-US" dirty="0"/>
              <a:t>之间</a:t>
            </a:r>
            <a:endParaRPr lang="en-US" altLang="zh-CN" dirty="0"/>
          </a:p>
          <a:p>
            <a:r>
              <a:rPr lang="zh-CN" altLang="en-US" dirty="0"/>
              <a:t>图（旧式设备间的转发，一个设备一个交换机）</a:t>
            </a:r>
            <a:endParaRPr lang="en-US" altLang="zh-CN" dirty="0"/>
          </a:p>
          <a:p>
            <a:r>
              <a:rPr lang="zh-CN" altLang="en-US" dirty="0"/>
              <a:t>随着网络的应用发展，</a:t>
            </a:r>
            <a:r>
              <a:rPr lang="en-US" altLang="zh-CN" dirty="0"/>
              <a:t>VLAN </a:t>
            </a:r>
            <a:r>
              <a:rPr lang="zh-CN" altLang="en-US" dirty="0"/>
              <a:t>协议无法满足需求：虚拟网络中的</a:t>
            </a:r>
            <a:r>
              <a:rPr lang="zh-CN" altLang="en-US" b="1" dirty="0"/>
              <a:t>隔离</a:t>
            </a:r>
            <a:r>
              <a:rPr lang="zh-CN" altLang="en-US" dirty="0"/>
              <a:t>，基本实现是基于 </a:t>
            </a:r>
            <a:r>
              <a:rPr lang="en-US" altLang="zh-CN" dirty="0"/>
              <a:t>VLAN </a:t>
            </a:r>
            <a:r>
              <a:rPr lang="zh-CN" altLang="en-US" dirty="0"/>
              <a:t>协议，但是 </a:t>
            </a:r>
            <a:r>
              <a:rPr lang="en-US" altLang="zh-CN" dirty="0"/>
              <a:t>VLAN </a:t>
            </a:r>
            <a:r>
              <a:rPr lang="zh-CN" altLang="en-US" dirty="0"/>
              <a:t>的 </a:t>
            </a:r>
            <a:r>
              <a:rPr lang="en-US" altLang="zh-CN" dirty="0"/>
              <a:t>VID </a:t>
            </a:r>
            <a:r>
              <a:rPr lang="zh-CN" altLang="en-US" dirty="0"/>
              <a:t>域段只有</a:t>
            </a:r>
            <a:r>
              <a:rPr lang="en-US" altLang="zh-CN" dirty="0"/>
              <a:t>12bits</a:t>
            </a:r>
            <a:r>
              <a:rPr lang="zh-CN" altLang="en-US" dirty="0"/>
              <a:t>，最大</a:t>
            </a:r>
            <a:r>
              <a:rPr lang="en-US" altLang="zh-CN" dirty="0"/>
              <a:t>4096</a:t>
            </a:r>
            <a:r>
              <a:rPr lang="zh-CN" altLang="en-US" dirty="0"/>
              <a:t>个，远远无法满足现有的需求；</a:t>
            </a:r>
            <a:endParaRPr lang="en-US" altLang="zh-CN" dirty="0"/>
          </a:p>
          <a:p>
            <a:r>
              <a:rPr lang="zh-CN" altLang="en-US" dirty="0"/>
              <a:t>但是改协议是不可能的，只能扩展协议，所以需要使用新协议去扩容租户 </a:t>
            </a:r>
            <a:r>
              <a:rPr lang="en-US" altLang="zh-CN" dirty="0"/>
              <a:t>ID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在新协议外层的数据包头使用</a:t>
            </a:r>
            <a:r>
              <a:rPr lang="zh-CN" altLang="en-US" b="1" dirty="0"/>
              <a:t>原</a:t>
            </a:r>
            <a:r>
              <a:rPr lang="en-US" altLang="zh-CN" b="1" dirty="0"/>
              <a:t>IP/UDP</a:t>
            </a:r>
            <a:r>
              <a:rPr lang="zh-CN" altLang="en-US" dirty="0"/>
              <a:t>协议，新协议即“</a:t>
            </a:r>
            <a:r>
              <a:rPr lang="zh-CN" altLang="en-US" b="1" dirty="0"/>
              <a:t>隧道</a:t>
            </a:r>
            <a:r>
              <a:rPr lang="zh-CN" altLang="en-US" dirty="0"/>
              <a:t>”；</a:t>
            </a:r>
            <a:endParaRPr lang="en-US" altLang="zh-CN" dirty="0"/>
          </a:p>
          <a:p>
            <a:r>
              <a:rPr lang="zh-CN" altLang="en-US" dirty="0"/>
              <a:t>底层的</a:t>
            </a:r>
            <a:r>
              <a:rPr lang="zh-CN" altLang="en-US" b="1" dirty="0"/>
              <a:t>物理网络设备</a:t>
            </a:r>
            <a:r>
              <a:rPr lang="zh-CN" altLang="en-US" dirty="0"/>
              <a:t>组成的网络称：</a:t>
            </a:r>
            <a:r>
              <a:rPr lang="en-US" altLang="zh-CN" dirty="0"/>
              <a:t>underlay</a:t>
            </a:r>
          </a:p>
          <a:p>
            <a:r>
              <a:rPr lang="zh-CN" altLang="en-US" dirty="0"/>
              <a:t>应用在</a:t>
            </a:r>
            <a:r>
              <a:rPr lang="zh-CN" altLang="en-US" b="1" dirty="0"/>
              <a:t>虚拟机和云技术</a:t>
            </a:r>
            <a:r>
              <a:rPr lang="zh-CN" altLang="en-US" dirty="0"/>
              <a:t>中的网络称：</a:t>
            </a:r>
            <a:r>
              <a:rPr lang="en-US" altLang="zh-CN" dirty="0"/>
              <a:t>overlay</a:t>
            </a:r>
            <a:r>
              <a:rPr lang="zh-CN" altLang="en-US" dirty="0"/>
              <a:t>（含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OpenFlow</a:t>
            </a:r>
            <a:r>
              <a:rPr lang="zh-CN" altLang="en-US" dirty="0"/>
              <a:t>隧道）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OVS </a:t>
            </a:r>
            <a:r>
              <a:rPr lang="zh-CN" altLang="en-US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不仅仅实现</a:t>
            </a:r>
            <a:r>
              <a:rPr lang="en-US" altLang="zh-CN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VLAN</a:t>
            </a:r>
            <a:r>
              <a:rPr lang="zh-CN" altLang="en-US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功能，还支持 </a:t>
            </a:r>
            <a:r>
              <a:rPr lang="en-US" altLang="zh-CN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GRE/VXLAN/IPsec </a:t>
            </a:r>
            <a:r>
              <a:rPr lang="zh-CN" altLang="en-US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等隧道协议</a:t>
            </a:r>
            <a:endParaRPr lang="en-US" altLang="zh-CN" b="0" i="0" dirty="0">
              <a:solidFill>
                <a:srgbClr val="314659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665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（图 引入 </a:t>
            </a:r>
            <a:r>
              <a:rPr lang="en-US" altLang="zh-CN" dirty="0"/>
              <a:t>SDN </a:t>
            </a:r>
            <a:r>
              <a:rPr lang="zh-CN" altLang="en-US" dirty="0"/>
              <a:t>架构中基于 </a:t>
            </a:r>
            <a:r>
              <a:rPr lang="en-US" altLang="zh-CN" dirty="0"/>
              <a:t>OVS </a:t>
            </a:r>
            <a:r>
              <a:rPr lang="zh-CN" altLang="en-US" dirty="0"/>
              <a:t>的交换）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rgbClr val="333333"/>
                </a:solidFill>
                <a:effectLst/>
                <a:latin typeface="OpenSans"/>
              </a:rPr>
              <a:t>Open vSwitch 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OpenSans"/>
              </a:rPr>
              <a:t>即 </a:t>
            </a:r>
            <a:r>
              <a:rPr lang="en-US" altLang="zh-CN" dirty="0"/>
              <a:t>OVS </a:t>
            </a:r>
            <a:r>
              <a:rPr lang="zh-CN" altLang="en-US" dirty="0"/>
              <a:t>是用于完成 </a:t>
            </a:r>
            <a:r>
              <a:rPr lang="en-US" altLang="zh-CN" dirty="0"/>
              <a:t>OpenFlow </a:t>
            </a:r>
            <a:r>
              <a:rPr lang="zh-CN" altLang="en-US" dirty="0"/>
              <a:t>流表协议分发的虚拟交换机，可以用来组成虚拟网络</a:t>
            </a:r>
            <a:endParaRPr lang="en-US" altLang="zh-CN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OpenFlow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允许从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远程控制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OVS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数据包的转发</a:t>
            </a:r>
            <a:r>
              <a:rPr lang="zh-CN" altLang="en-US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流表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，通过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新增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、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修改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、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移除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，来改变数据包转送的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路径</a:t>
            </a:r>
            <a:endParaRPr lang="en-US" altLang="zh-CN" b="0" i="0" dirty="0">
              <a:solidFill>
                <a:srgbClr val="314659"/>
              </a:solidFill>
              <a:effectLst/>
              <a:latin typeface="Lato" panose="020F0502020204030203" pitchFamily="34" charset="0"/>
            </a:endParaRPr>
          </a:p>
          <a:p>
            <a:r>
              <a:rPr lang="en-US" altLang="zh-CN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OVS </a:t>
            </a:r>
            <a:r>
              <a:rPr lang="zh-CN" altLang="en-US" b="0" i="0" dirty="0">
                <a:solidFill>
                  <a:srgbClr val="314659"/>
                </a:solidFill>
                <a:effectLst/>
                <a:latin typeface="Lato" panose="020F0502020204030203" pitchFamily="34" charset="0"/>
              </a:rPr>
              <a:t>设置流表规则，任何通过交换机的包都要进行处理，从而接收、转发、放弃</a:t>
            </a:r>
            <a:endParaRPr lang="en-US" altLang="zh-CN" b="0" i="0" dirty="0">
              <a:solidFill>
                <a:srgbClr val="314659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68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C397E81-894E-4BD8-BBE0-C7AE0A9F41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9553" y="1456142"/>
            <a:ext cx="9144000" cy="850611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553" y="4366933"/>
            <a:ext cx="7384389" cy="430887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cxnSp>
        <p:nvCxnSpPr>
          <p:cNvPr id="15" name="直线连接符 10">
            <a:extLst>
              <a:ext uri="{FF2B5EF4-FFF2-40B4-BE49-F238E27FC236}">
                <a16:creationId xmlns:a16="http://schemas.microsoft.com/office/drawing/2014/main" id="{BFD30D29-21B6-4F4A-ABDB-686DADA2C3A6}"/>
              </a:ext>
            </a:extLst>
          </p:cNvPr>
          <p:cNvCxnSpPr/>
          <p:nvPr userDrawn="1"/>
        </p:nvCxnSpPr>
        <p:spPr>
          <a:xfrm>
            <a:off x="1129553" y="4212052"/>
            <a:ext cx="6140823" cy="896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934AD895-A70F-4FF0-B210-037BC3CF19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042" y="340135"/>
            <a:ext cx="1232011" cy="4875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Proprietary &amp; Confidential @ 2021</a:t>
            </a:r>
            <a:r>
              <a:rPr lang="zh-CN" altLang="en-US"/>
              <a:t>深圳云豹智能有限公司 </a:t>
            </a:r>
            <a:r>
              <a:rPr lang="en-US" altLang="zh-CN"/>
              <a:t>. All Rights Reserved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Proprietary &amp; Confidential @ 2021</a:t>
            </a:r>
            <a:r>
              <a:rPr lang="zh-CN" altLang="en-US"/>
              <a:t>深圳云豹智能有限公司 </a:t>
            </a:r>
            <a:r>
              <a:rPr lang="en-US" altLang="zh-CN"/>
              <a:t>. All Rights Reserved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Proprietary &amp; Confidential @ 2021</a:t>
            </a:r>
            <a:r>
              <a:rPr lang="zh-CN" altLang="en-US"/>
              <a:t>深圳云豹智能有限公司 </a:t>
            </a:r>
            <a:r>
              <a:rPr lang="en-US" altLang="zh-CN"/>
              <a:t>. All Rights Reserved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>
                <a:sym typeface="+mn-ea"/>
              </a:rPr>
              <a:t>单击图标添加图片</a:t>
            </a:r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Proprietary &amp; Confidential @ 2021</a:t>
            </a:r>
            <a:r>
              <a:rPr lang="zh-CN" altLang="en-US"/>
              <a:t>深圳云豹智能有限公司 </a:t>
            </a:r>
            <a:r>
              <a:rPr lang="en-US" altLang="zh-CN"/>
              <a:t>. All Rights Reserved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Proprietary &amp; Confidential @ 2021</a:t>
            </a:r>
            <a:r>
              <a:rPr lang="zh-CN" altLang="en-US"/>
              <a:t>深圳云豹智能有限公司 </a:t>
            </a:r>
            <a:r>
              <a:rPr lang="en-US" altLang="zh-CN"/>
              <a:t>. All Rights Reserved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Proprietary &amp; Confidential @ 2021</a:t>
            </a:r>
            <a:r>
              <a:rPr lang="zh-CN" altLang="en-US"/>
              <a:t>深圳云豹智能有限公司 </a:t>
            </a:r>
            <a:r>
              <a:rPr lang="en-US" altLang="zh-CN"/>
              <a:t>. All Rights Reserved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1C853C9-12D7-49B7-96C3-D9878B8D92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B4E2E66-C8F0-4664-BF75-CC603DDF470C}"/>
              </a:ext>
            </a:extLst>
          </p:cNvPr>
          <p:cNvSpPr txBox="1"/>
          <p:nvPr userDrawn="1"/>
        </p:nvSpPr>
        <p:spPr>
          <a:xfrm>
            <a:off x="767841" y="2598534"/>
            <a:ext cx="7814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rgbClr val="FFDA00"/>
              </a:buClr>
              <a:buFont typeface="Wingdings" charset="2"/>
              <a:buChar char="l"/>
            </a:pP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80D643A-A934-4A7A-B894-2A8A98080E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567" y="304597"/>
            <a:ext cx="1232011" cy="48754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AE40B96-70D9-4BF2-899B-1FF01C847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013" y="2517364"/>
            <a:ext cx="9144000" cy="850611"/>
          </a:xfrm>
        </p:spPr>
        <p:txBody>
          <a:bodyPr anchor="b">
            <a:normAutofit/>
          </a:bodyPr>
          <a:lstStyle>
            <a:lvl1pPr marL="0" indent="0" algn="l">
              <a:buFontTx/>
              <a:buNone/>
              <a:defRPr lang="en-US" sz="4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720A76FA-3198-4696-AC2C-53050B3F9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013" y="3449145"/>
            <a:ext cx="7384389" cy="430887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7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E240E7-D108-403F-8B30-4EF3392AB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E8BB44-83EE-4BBE-BECC-0F84498A765F}"/>
              </a:ext>
            </a:extLst>
          </p:cNvPr>
          <p:cNvSpPr txBox="1"/>
          <p:nvPr userDrawn="1"/>
        </p:nvSpPr>
        <p:spPr>
          <a:xfrm>
            <a:off x="803171" y="922580"/>
            <a:ext cx="288689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100" b="1" dirty="0">
                <a:solidFill>
                  <a:schemeClr val="bg1"/>
                </a:solidFill>
                <a:latin typeface="+mn-ea"/>
                <a:cs typeface="Songti SC" charset="-122"/>
              </a:rPr>
              <a:t>目录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90960C-29AC-475B-A7CE-2AC95F3093B0}"/>
              </a:ext>
            </a:extLst>
          </p:cNvPr>
          <p:cNvSpPr txBox="1"/>
          <p:nvPr userDrawn="1"/>
        </p:nvSpPr>
        <p:spPr>
          <a:xfrm>
            <a:off x="885126" y="1907451"/>
            <a:ext cx="3696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1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CONTENTS</a:t>
            </a:r>
            <a:endParaRPr kumimoji="1" lang="zh-CN" altLang="en-US" sz="21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B87F09C-21B7-4DE5-B017-4C741B9E4B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567" y="304597"/>
            <a:ext cx="1232011" cy="487548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5BF3048-0A49-4C2A-86D4-DC4AF92355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97078" y="1720882"/>
            <a:ext cx="4441330" cy="1234911"/>
          </a:xfrm>
        </p:spPr>
        <p:txBody>
          <a:bodyPr>
            <a:noAutofit/>
          </a:bodyPr>
          <a:lstStyle>
            <a:lvl1pPr marL="342900" indent="-342900" algn="l">
              <a:lnSpc>
                <a:spcPct val="150000"/>
              </a:lnSpc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单击此处编辑母版议题</a:t>
            </a:r>
            <a:endParaRPr lang="en-US" altLang="zh-CN" dirty="0"/>
          </a:p>
          <a:p>
            <a:r>
              <a:rPr lang="zh-CN" altLang="en-US" dirty="0"/>
              <a:t>单击此处编辑母版议题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F7A751F-6361-4F0F-8630-725DDFC31D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567" y="304597"/>
            <a:ext cx="1232011" cy="487548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0777207-95B6-4728-AADF-B1533DAF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474"/>
            <a:ext cx="10515600" cy="52728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619817-E5B6-45E2-95C5-BB4EFCBEBF5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252979"/>
            <a:ext cx="9455870" cy="430887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B2E25D-3B84-4131-B767-010A3DEDFA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B7FD1B-5A64-4668-BA8D-D3B26E64DF16}"/>
              </a:ext>
            </a:extLst>
          </p:cNvPr>
          <p:cNvSpPr txBox="1"/>
          <p:nvPr userDrawn="1"/>
        </p:nvSpPr>
        <p:spPr>
          <a:xfrm>
            <a:off x="1039189" y="3769009"/>
            <a:ext cx="8318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THANKS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FOR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WATCHING</a:t>
            </a:r>
            <a:r>
              <a:rPr kumimoji="1"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CC3E69-F958-4941-AA79-9EC909DF1B0E}"/>
              </a:ext>
            </a:extLst>
          </p:cNvPr>
          <p:cNvSpPr txBox="1"/>
          <p:nvPr userDrawn="1"/>
        </p:nvSpPr>
        <p:spPr>
          <a:xfrm>
            <a:off x="1015439" y="2661013"/>
            <a:ext cx="3614195" cy="1107996"/>
          </a:xfrm>
          <a:prstGeom prst="rect">
            <a:avLst/>
          </a:prstGeom>
          <a:noFill/>
          <a:effectLst>
            <a:outerShdw blurRad="50800" dist="63500" dir="3720000" algn="ctr" rotWithShape="0">
              <a:srgbClr val="FFC000"/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谢谢观看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5A576-36DA-4867-AA6C-E18FAD1E6A55}"/>
              </a:ext>
            </a:extLst>
          </p:cNvPr>
          <p:cNvSpPr txBox="1"/>
          <p:nvPr userDrawn="1"/>
        </p:nvSpPr>
        <p:spPr>
          <a:xfrm>
            <a:off x="1015439" y="4877005"/>
            <a:ext cx="8318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联系我们</a:t>
            </a:r>
            <a:r>
              <a:rPr kumimoji="1" lang="en-US" altLang="zh-CN" sz="16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: info@jaguarmicro.com </a:t>
            </a:r>
            <a:endParaRPr kumimoji="1" lang="zh-CN" altLang="en-US" sz="16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Proprietary &amp; Confidential @ 2021</a:t>
            </a:r>
            <a:r>
              <a:rPr lang="zh-CN" altLang="en-US"/>
              <a:t>深圳云豹智能有限公司 </a:t>
            </a:r>
            <a:r>
              <a:rPr lang="en-US" altLang="zh-CN"/>
              <a:t>. All Rights Reserved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Proprietary &amp; Confidential @ 2021</a:t>
            </a:r>
            <a:r>
              <a:rPr lang="zh-CN" altLang="en-US"/>
              <a:t>深圳云豹智能有限公司 </a:t>
            </a:r>
            <a:r>
              <a:rPr lang="en-US" altLang="zh-CN"/>
              <a:t>. All Rights Reserved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Proprietary &amp; Confidential @ 2021</a:t>
            </a:r>
            <a:r>
              <a:rPr lang="zh-CN" altLang="en-US"/>
              <a:t>深圳云豹智能有限公司 </a:t>
            </a:r>
            <a:r>
              <a:rPr lang="en-US" altLang="zh-CN"/>
              <a:t>. All Rights Reserved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Proprietary &amp; Confidential @ 2021</a:t>
            </a:r>
            <a:r>
              <a:rPr lang="zh-CN" altLang="en-US"/>
              <a:t>深圳云豹智能有限公司 </a:t>
            </a:r>
            <a:r>
              <a:rPr lang="en-US" altLang="zh-CN"/>
              <a:t>. All Rights Reserved</a:t>
            </a:r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PGWMV_P-1_T-3_U-00FA240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7" cstate="print">
              <a:alphaModFix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dirty="0">
              <a:ln>
                <a:noFill/>
              </a:ln>
              <a:noFill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3603619-106F-4E60-8CD3-5EECCE598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74297" y="6416576"/>
            <a:ext cx="6079503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algn="r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CF3CC9-4D55-421E-B6EB-FDC9D55A2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16577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90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  <p:sldLayoutId id="2147483687" r:id="rId3"/>
    <p:sldLayoutId id="2147483686" r:id="rId4"/>
    <p:sldLayoutId id="2147483691" r:id="rId5"/>
    <p:sldLayoutId id="2147483688" r:id="rId6"/>
    <p:sldLayoutId id="2147483689" r:id="rId7"/>
    <p:sldLayoutId id="2147483690" r:id="rId8"/>
    <p:sldLayoutId id="2147483692" r:id="rId9"/>
    <p:sldLayoutId id="2147483693" r:id="rId10"/>
    <p:sldLayoutId id="2147483694" r:id="rId11"/>
    <p:sldLayoutId id="2147483695" r:id="rId12"/>
    <p:sldLayoutId id="2147483656" r:id="rId13"/>
    <p:sldLayoutId id="2147483658" r:id="rId14"/>
    <p:sldLayoutId id="2147483659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" Target="slide26.xml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slide" Target="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slide" Target="slide20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2DACBA0-7DEA-4A6D-A030-3C1040264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网络虚拟化学习分享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225CBBD9-8219-46B4-A90C-BB513FF039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By Ethan Gao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842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7F27C4-3FCD-4C4D-A975-CA8D37DCA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474"/>
            <a:ext cx="3728522" cy="52728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vSwitch</a:t>
            </a:r>
          </a:p>
          <a:p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多层虚拟交换机</a:t>
            </a:r>
            <a:endParaRPr lang="en-US" altLang="zh-CN" sz="2000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实现大规模网络自动化的编程扩展</a:t>
            </a:r>
            <a:endParaRPr lang="en-US" altLang="zh-CN" sz="2000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OpenFlow </a:t>
            </a: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控制器来管理 </a:t>
            </a:r>
            <a:r>
              <a:rPr lang="en-US" altLang="zh-CN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OVS </a:t>
            </a: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中的流表</a:t>
            </a:r>
            <a:endParaRPr lang="en-US" altLang="zh-CN" sz="2000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000" i="0" dirty="0">
                <a:solidFill>
                  <a:srgbClr val="FFC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OpenFlow </a:t>
            </a:r>
            <a:r>
              <a:rPr lang="zh-CN" altLang="en-US" sz="2000" i="0" dirty="0">
                <a:solidFill>
                  <a:srgbClr val="FFC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远程控制 </a:t>
            </a:r>
            <a:r>
              <a:rPr lang="en-US" altLang="zh-CN" sz="2000" i="0" dirty="0">
                <a:solidFill>
                  <a:srgbClr val="FFC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OVS </a:t>
            </a:r>
            <a:r>
              <a:rPr lang="zh-CN" altLang="en-US" sz="2000" i="0" dirty="0">
                <a:solidFill>
                  <a:srgbClr val="FFC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的转发，即新增、修改、移除</a:t>
            </a:r>
            <a:endParaRPr lang="en-US" altLang="zh-CN" sz="2000" i="0" dirty="0">
              <a:solidFill>
                <a:srgbClr val="FFC000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OVS </a:t>
            </a: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设置流表规则，即</a:t>
            </a:r>
            <a:r>
              <a:rPr lang="zh-CN" altLang="en-US" sz="2000" b="0" i="0" dirty="0">
                <a:solidFill>
                  <a:srgbClr val="FFC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接收、转发、放弃</a:t>
            </a:r>
            <a:endParaRPr lang="en-US" altLang="zh-CN" sz="2000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OpenFlow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682D4F-AD38-4BB2-BCC7-0646A64EA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722" y="977594"/>
            <a:ext cx="6787078" cy="53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流表的实例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E8F7EB81-9E3F-4B8A-A673-8728597A02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E28EA06A-F5EF-4331-9686-3949313D3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093173" y="1270205"/>
            <a:ext cx="10005653" cy="492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>
            <a:extLst>
              <a:ext uri="{FF2B5EF4-FFF2-40B4-BE49-F238E27FC236}">
                <a16:creationId xmlns:a16="http://schemas.microsoft.com/office/drawing/2014/main" id="{518C7098-60AD-4C15-9354-17E7E448DD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93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P4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9CA02C-2734-4FE1-BC76-B7A27DCA5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t="10604" r="4779" b="16209"/>
          <a:stretch/>
        </p:blipFill>
        <p:spPr bwMode="auto">
          <a:xfrm>
            <a:off x="844461" y="734626"/>
            <a:ext cx="7619264" cy="2315114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B31B8F-A5FF-40FF-A491-03AF96252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49740"/>
            <a:ext cx="8224054" cy="3205192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CA0DCA59-3B85-4F6B-9FFD-4F3CF54EEABF}"/>
              </a:ext>
            </a:extLst>
          </p:cNvPr>
          <p:cNvSpPr/>
          <p:nvPr/>
        </p:nvSpPr>
        <p:spPr>
          <a:xfrm>
            <a:off x="9662614" y="1318948"/>
            <a:ext cx="1692323" cy="595805"/>
          </a:xfrm>
          <a:prstGeom prst="wedgeRoundRectCallout">
            <a:avLst>
              <a:gd name="adj1" fmla="val -80035"/>
              <a:gd name="adj2" fmla="val 49699"/>
              <a:gd name="adj3" fmla="val 16667"/>
            </a:avLst>
          </a:prstGeom>
          <a:solidFill>
            <a:srgbClr val="FFDA00"/>
          </a:solidFill>
          <a:ln>
            <a:solidFill>
              <a:srgbClr val="FFD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P4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1C4C1895-E8BD-4A62-8B05-6E2C26D497C3}"/>
              </a:ext>
            </a:extLst>
          </p:cNvPr>
          <p:cNvSpPr/>
          <p:nvPr/>
        </p:nvSpPr>
        <p:spPr>
          <a:xfrm>
            <a:off x="9662614" y="3983560"/>
            <a:ext cx="1692323" cy="1502839"/>
          </a:xfrm>
          <a:prstGeom prst="wedgeRoundRectCallout">
            <a:avLst>
              <a:gd name="adj1" fmla="val -77616"/>
              <a:gd name="adj2" fmla="val 31414"/>
              <a:gd name="adj3" fmla="val 16667"/>
            </a:avLst>
          </a:prstGeom>
          <a:solidFill>
            <a:srgbClr val="FFDA00"/>
          </a:solidFill>
          <a:ln>
            <a:solidFill>
              <a:srgbClr val="FFD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P4 + PISA</a:t>
            </a:r>
          </a:p>
          <a:p>
            <a:pPr algn="ctr"/>
            <a:r>
              <a:rPr lang="en-US" altLang="zh-CN" sz="1400" dirty="0"/>
              <a:t>PISA</a:t>
            </a:r>
            <a:r>
              <a:rPr lang="zh-CN" altLang="en-US" sz="1400" dirty="0"/>
              <a:t>（</a:t>
            </a:r>
            <a:r>
              <a:rPr lang="en-US" altLang="zh-CN" sz="1400" dirty="0"/>
              <a:t>Protocol Independent Switch Arch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pPr algn="ctr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可编程芯片架构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412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A5AC72B-FFFC-4671-86E6-DA464899B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236700"/>
              </p:ext>
            </p:extLst>
          </p:nvPr>
        </p:nvGraphicFramePr>
        <p:xfrm>
          <a:off x="838202" y="1006474"/>
          <a:ext cx="4144346" cy="5272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DPDK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EBD6E48C-D760-45CA-AAE1-1BA18DA8B238}"/>
              </a:ext>
            </a:extLst>
          </p:cNvPr>
          <p:cNvSpPr txBox="1">
            <a:spLocks/>
          </p:cNvSpPr>
          <p:nvPr/>
        </p:nvSpPr>
        <p:spPr>
          <a:xfrm>
            <a:off x="838200" y="1006474"/>
            <a:ext cx="10515600" cy="527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0" i="0" dirty="0">
                <a:solidFill>
                  <a:srgbClr val="FFC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专用网络处理器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NP: Network Processor)</a:t>
            </a:r>
            <a:endParaRPr lang="zh-CN" altLang="en-US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6155FBA-0520-48F7-B871-1273D58D1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325" y="4005787"/>
            <a:ext cx="5266599" cy="22389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4B42566-C14B-4893-AF93-9DCB53665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377238"/>
            <a:ext cx="4796063" cy="25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75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7C38E1BC-4608-43A1-BC5C-04FE922C5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977" y="915581"/>
            <a:ext cx="7514851" cy="5272088"/>
          </a:xfrm>
        </p:spPr>
      </p:pic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OVS-DPDK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48B6F7-9A22-4C45-AAE7-929BF294AF4F}"/>
              </a:ext>
            </a:extLst>
          </p:cNvPr>
          <p:cNvSpPr txBox="1"/>
          <p:nvPr/>
        </p:nvSpPr>
        <p:spPr>
          <a:xfrm>
            <a:off x="8156828" y="1053296"/>
            <a:ext cx="3196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EMC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exact match cache</a:t>
            </a:r>
          </a:p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dpcls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datapath classifer</a:t>
            </a:r>
          </a:p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ofproto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openflow protocol</a:t>
            </a:r>
            <a:endParaRPr lang="zh-CN" altLang="en-US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199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3F5C4CE9-15DD-4A06-BC70-3CA973631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832917"/>
              </p:ext>
            </p:extLst>
          </p:nvPr>
        </p:nvGraphicFramePr>
        <p:xfrm>
          <a:off x="838200" y="1006474"/>
          <a:ext cx="10515600" cy="5272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P4 vs DPDK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088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37884-A5D0-431E-824C-A416F32E6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DA00"/>
                </a:solidFill>
              </a:rPr>
              <a:t>网络功能虚拟化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533D8F4-3078-4201-B8BA-DF07E3911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DA00"/>
                </a:solidFill>
              </a:rPr>
              <a:t>NFV</a:t>
            </a:r>
            <a:endParaRPr lang="zh-CN" altLang="en-US" dirty="0">
              <a:solidFill>
                <a:srgbClr val="FFD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962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A7E44B04-C163-4BC4-9BD2-920974F42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904649"/>
              </p:ext>
            </p:extLst>
          </p:nvPr>
        </p:nvGraphicFramePr>
        <p:xfrm>
          <a:off x="838200" y="1006474"/>
          <a:ext cx="6374363" cy="5272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NFV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67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6C89D64-A797-432C-A65F-861B35C96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835443"/>
              </p:ext>
            </p:extLst>
          </p:nvPr>
        </p:nvGraphicFramePr>
        <p:xfrm>
          <a:off x="552451" y="1006474"/>
          <a:ext cx="5747230" cy="5272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I/O </a:t>
            </a:r>
            <a:r>
              <a:rPr lang="zh-CN" altLang="en-US" dirty="0"/>
              <a:t>虚拟化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0A813C-1AE4-4FE4-AFFC-EFD533BE95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9681" y="1006474"/>
            <a:ext cx="5235094" cy="29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28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52F1471-38FF-42D6-8856-43120F180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565036"/>
              </p:ext>
            </p:extLst>
          </p:nvPr>
        </p:nvGraphicFramePr>
        <p:xfrm>
          <a:off x="838200" y="1006474"/>
          <a:ext cx="10515600" cy="430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Virtio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C82AD3-02DC-4DFC-A4B8-1EB52F162A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009775"/>
            <a:ext cx="5343525" cy="2838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19AD5DB-CBD4-4DFB-82EF-A585D24F09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0117" y="1593899"/>
            <a:ext cx="4003683" cy="46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1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0006D2A-526A-4BEC-9EFE-D5B47B445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7078" y="1720882"/>
            <a:ext cx="4441330" cy="3220988"/>
          </a:xfrm>
        </p:spPr>
        <p:txBody>
          <a:bodyPr/>
          <a:lstStyle/>
          <a:p>
            <a:r>
              <a:rPr lang="zh-CN" altLang="en-US" dirty="0">
                <a:solidFill>
                  <a:srgbClr val="FFDA00"/>
                </a:solidFill>
              </a:rPr>
              <a:t>网络虚拟化两个方向</a:t>
            </a:r>
            <a:endParaRPr lang="en-US" altLang="zh-CN" dirty="0">
              <a:solidFill>
                <a:srgbClr val="FFDA00"/>
              </a:solidFill>
            </a:endParaRPr>
          </a:p>
          <a:p>
            <a:r>
              <a:rPr lang="zh-CN" altLang="en-US" dirty="0">
                <a:solidFill>
                  <a:srgbClr val="FFDA00"/>
                </a:solidFill>
              </a:rPr>
              <a:t>软件定义网络（</a:t>
            </a:r>
            <a:r>
              <a:rPr lang="en-US" altLang="zh-CN" dirty="0">
                <a:solidFill>
                  <a:srgbClr val="FFDA00"/>
                </a:solidFill>
              </a:rPr>
              <a:t>SDN</a:t>
            </a:r>
            <a:r>
              <a:rPr lang="zh-CN" altLang="en-US" dirty="0">
                <a:solidFill>
                  <a:srgbClr val="FFDA00"/>
                </a:solidFill>
              </a:rPr>
              <a:t>）</a:t>
            </a:r>
            <a:endParaRPr lang="en-US" altLang="zh-CN" dirty="0">
              <a:solidFill>
                <a:srgbClr val="FFDA00"/>
              </a:solidFill>
            </a:endParaRPr>
          </a:p>
          <a:p>
            <a:r>
              <a:rPr lang="zh-CN" altLang="en-US" dirty="0">
                <a:solidFill>
                  <a:srgbClr val="FFDA00"/>
                </a:solidFill>
              </a:rPr>
              <a:t>网络功能虚拟化（</a:t>
            </a:r>
            <a:r>
              <a:rPr lang="en-US" altLang="zh-CN" dirty="0">
                <a:solidFill>
                  <a:srgbClr val="FFDA00"/>
                </a:solidFill>
              </a:rPr>
              <a:t>NFV</a:t>
            </a:r>
            <a:r>
              <a:rPr lang="zh-CN" altLang="en-US" dirty="0">
                <a:solidFill>
                  <a:srgbClr val="FFDA00"/>
                </a:solidFill>
              </a:rPr>
              <a:t>）</a:t>
            </a:r>
            <a:endParaRPr lang="en-US" altLang="zh-CN" dirty="0">
              <a:solidFill>
                <a:srgbClr val="FFDA00"/>
              </a:solidFill>
            </a:endParaRPr>
          </a:p>
          <a:p>
            <a:r>
              <a:rPr lang="en-US" altLang="zh-CN" dirty="0">
                <a:solidFill>
                  <a:srgbClr val="FFDA00"/>
                </a:solidFill>
              </a:rPr>
              <a:t>Corsica </a:t>
            </a:r>
            <a:r>
              <a:rPr lang="zh-CN" altLang="en-US" dirty="0">
                <a:solidFill>
                  <a:srgbClr val="FFDA00"/>
                </a:solidFill>
              </a:rPr>
              <a:t>的实现</a:t>
            </a:r>
          </a:p>
        </p:txBody>
      </p:sp>
    </p:spTree>
    <p:extLst>
      <p:ext uri="{BB962C8B-B14F-4D97-AF65-F5344CB8AC3E}">
        <p14:creationId xmlns:p14="http://schemas.microsoft.com/office/powerpoint/2010/main" val="1464251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hlinkClick r:id="rId3" action="ppaction://hlinksldjump"/>
            <a:extLst>
              <a:ext uri="{FF2B5EF4-FFF2-40B4-BE49-F238E27FC236}">
                <a16:creationId xmlns:a16="http://schemas.microsoft.com/office/drawing/2014/main" id="{D2FF694D-7438-48F1-A628-3E77ED9DDC0D}"/>
              </a:ext>
            </a:extLst>
          </p:cNvPr>
          <p:cNvSpPr/>
          <p:nvPr/>
        </p:nvSpPr>
        <p:spPr>
          <a:xfrm>
            <a:off x="274320" y="1996751"/>
            <a:ext cx="11777472" cy="44226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内容占位符 1">
            <a:extLst>
              <a:ext uri="{FF2B5EF4-FFF2-40B4-BE49-F238E27FC236}">
                <a16:creationId xmlns:a16="http://schemas.microsoft.com/office/drawing/2014/main" id="{0ADA97DB-80A1-4404-95BF-E9E2BB78D8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411099"/>
              </p:ext>
            </p:extLst>
          </p:nvPr>
        </p:nvGraphicFramePr>
        <p:xfrm>
          <a:off x="838200" y="1006475"/>
          <a:ext cx="10515600" cy="990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virtio </a:t>
            </a:r>
            <a:r>
              <a:rPr lang="zh-CN" altLang="en-US" dirty="0"/>
              <a:t>进化路线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7A25A9-7170-4901-B65E-EBCFBF99050E}"/>
              </a:ext>
            </a:extLst>
          </p:cNvPr>
          <p:cNvSpPr txBox="1"/>
          <p:nvPr/>
        </p:nvSpPr>
        <p:spPr>
          <a:xfrm>
            <a:off x="580103" y="2238906"/>
            <a:ext cx="221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virtio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网络基本的驱动架构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4976C7-8A0E-46BF-B8BD-75D8573D9779}"/>
              </a:ext>
            </a:extLst>
          </p:cNvPr>
          <p:cNvSpPr txBox="1"/>
          <p:nvPr/>
        </p:nvSpPr>
        <p:spPr>
          <a:xfrm>
            <a:off x="2798151" y="2248848"/>
            <a:ext cx="22132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kernel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Qemu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的数据面模拟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Qemu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只负责处理控制平面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加入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SDN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OVS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13E582-6854-4A3B-8755-DD684286AA31}"/>
              </a:ext>
            </a:extLst>
          </p:cNvPr>
          <p:cNvSpPr txBox="1"/>
          <p:nvPr/>
        </p:nvSpPr>
        <p:spPr>
          <a:xfrm>
            <a:off x="5016199" y="2238907"/>
            <a:ext cx="2213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引入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DPDK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vhost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kernel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移到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OVS-DPDK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架构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借助物理网卡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C5885CE-31AE-4865-80B6-8AD3682B4BA9}"/>
              </a:ext>
            </a:extLst>
          </p:cNvPr>
          <p:cNvSpPr txBox="1"/>
          <p:nvPr/>
        </p:nvSpPr>
        <p:spPr>
          <a:xfrm>
            <a:off x="7234247" y="2248849"/>
            <a:ext cx="2213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SR-IOV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透传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Guest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专有驱动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网卡直接与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DPDK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7D53F8-3E4C-4CEC-B075-D0A68D3F4FA9}"/>
              </a:ext>
            </a:extLst>
          </p:cNvPr>
          <p:cNvSpPr txBox="1"/>
          <p:nvPr/>
        </p:nvSpPr>
        <p:spPr>
          <a:xfrm>
            <a:off x="9452295" y="2238905"/>
            <a:ext cx="22132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标准化网卡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SR-IOV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通路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Guest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无需专有驱动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virtio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数据面硬化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类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SR-IOV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透传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依赖物理网卡</a:t>
            </a:r>
          </a:p>
        </p:txBody>
      </p:sp>
    </p:spTree>
    <p:extLst>
      <p:ext uri="{BB962C8B-B14F-4D97-AF65-F5344CB8AC3E}">
        <p14:creationId xmlns:p14="http://schemas.microsoft.com/office/powerpoint/2010/main" val="400245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lv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virtio-net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F0449-447F-4A9C-B53A-8E59B5F26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" r="-2083"/>
          <a:stretch/>
        </p:blipFill>
        <p:spPr>
          <a:xfrm>
            <a:off x="838200" y="1008049"/>
            <a:ext cx="8467725" cy="54113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B3B6128-0CF3-4B0A-B313-2279038C41E1}"/>
              </a:ext>
            </a:extLst>
          </p:cNvPr>
          <p:cNvSpPr txBox="1"/>
          <p:nvPr/>
        </p:nvSpPr>
        <p:spPr>
          <a:xfrm>
            <a:off x="9305925" y="1228725"/>
            <a:ext cx="2047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Qemu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KVM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模拟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VM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运行环境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KVM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负责为程序提供虚拟化硬件的内核模块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TAP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是内核中的虚拟以太网设备</a:t>
            </a:r>
          </a:p>
        </p:txBody>
      </p:sp>
      <p:pic>
        <p:nvPicPr>
          <p:cNvPr id="12" name="图形 11" descr="返回">
            <a:hlinkClick r:id="rId4" action="ppaction://hlinksldjump"/>
            <a:extLst>
              <a:ext uri="{FF2B5EF4-FFF2-40B4-BE49-F238E27FC236}">
                <a16:creationId xmlns:a16="http://schemas.microsoft.com/office/drawing/2014/main" id="{60510755-D7A9-4262-A3EE-A2A5B2EB0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3800" y="6222359"/>
            <a:ext cx="562150" cy="5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7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5017780-DA82-4046-ADE0-B7D259F18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6268" y="961960"/>
            <a:ext cx="9304264" cy="4934079"/>
          </a:xfrm>
        </p:spPr>
      </p:pic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 err="1"/>
              <a:t>vhost</a:t>
            </a:r>
            <a:r>
              <a:rPr lang="en-US" altLang="zh-CN" dirty="0"/>
              <a:t>-net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ED8037A5-17F8-4C47-995A-FA91141A7E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形 10" descr="返回">
            <a:hlinkClick r:id="rId4" action="ppaction://hlinksldjump"/>
            <a:extLst>
              <a:ext uri="{FF2B5EF4-FFF2-40B4-BE49-F238E27FC236}">
                <a16:creationId xmlns:a16="http://schemas.microsoft.com/office/drawing/2014/main" id="{7CF9A9BE-EAA3-42B7-B919-C09E36B78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3800" y="6222359"/>
            <a:ext cx="562150" cy="5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8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vhost-user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F58B64A7-4916-4C3B-BCBB-EE0DC26488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738499-25D9-48D3-A008-88B2C1FA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1028700"/>
            <a:ext cx="7810500" cy="4800600"/>
          </a:xfrm>
          <a:prstGeom prst="rect">
            <a:avLst/>
          </a:prstGeom>
        </p:spPr>
      </p:pic>
      <p:pic>
        <p:nvPicPr>
          <p:cNvPr id="11" name="图形 10" descr="返回">
            <a:hlinkClick r:id="rId4" action="ppaction://hlinksldjump"/>
            <a:extLst>
              <a:ext uri="{FF2B5EF4-FFF2-40B4-BE49-F238E27FC236}">
                <a16:creationId xmlns:a16="http://schemas.microsoft.com/office/drawing/2014/main" id="{51126E1E-C0D8-45F1-9AD6-9E3592363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3800" y="6222359"/>
            <a:ext cx="562150" cy="5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0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SR-IOV</a:t>
            </a:r>
            <a:r>
              <a:rPr lang="zh-CN" altLang="en-US" dirty="0"/>
              <a:t> 透传</a:t>
            </a:r>
            <a:endParaRPr lang="en-US" altLang="zh-CN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F59EE127-B12E-4A0C-B5E3-F1D329E3C9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45E98C3-7AEB-4658-9B05-1F2948E96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475"/>
            <a:ext cx="4764110" cy="322361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减少服务器资源占用率：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SR-IOV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的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CPU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使用率为零，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 virtio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仅降低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CPU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使用率。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有无特殊硬件：今天的竞争对手在昂贵且难以编程的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FPGA NIC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或基于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SoC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的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NIC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上支持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virtio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。</a:t>
            </a:r>
            <a:b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SR-IOV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加速适用于所有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NVIDIA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适配器系列，包括经济型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ConnectX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（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ASIC NIC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）或高度可编程的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BlueField DPU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（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SoC NIC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）。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驱动程序支持：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SR-IOV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和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virtio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驱动程序在所有主要的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Linux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发行版中都可用。</a:t>
            </a:r>
            <a:endParaRPr lang="en-US" altLang="zh-CN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硬件加速：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SR-IOV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接口提供了许多卸载，例如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OVS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、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RDMA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、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NVMeoF</a:t>
            </a:r>
            <a:r>
              <a:rPr lang="zh-CN" altLang="en-US" sz="1600" dirty="0">
                <a:solidFill>
                  <a:srgbClr val="212529"/>
                </a:solidFill>
                <a:latin typeface="-apple-system"/>
              </a:rPr>
              <a:t>；</a:t>
            </a:r>
            <a:br>
              <a:rPr lang="en-US" altLang="zh-CN" sz="1600" dirty="0">
                <a:solidFill>
                  <a:srgbClr val="212529"/>
                </a:solidFill>
                <a:latin typeface="-apple-system"/>
              </a:rPr>
            </a:b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这些在 </a:t>
            </a:r>
            <a:r>
              <a:rPr lang="en-US" altLang="zh-CN" sz="1600" b="0" i="0" dirty="0">
                <a:solidFill>
                  <a:srgbClr val="212529"/>
                </a:solidFill>
                <a:effectLst/>
                <a:latin typeface="-apple-system"/>
              </a:rPr>
              <a:t>virtio </a:t>
            </a:r>
            <a:r>
              <a:rPr lang="zh-CN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接口中根本不可用。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5A6029-2560-4007-82D7-1302DC0B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823" y="681290"/>
            <a:ext cx="5216449" cy="5738094"/>
          </a:xfrm>
          <a:prstGeom prst="rect">
            <a:avLst/>
          </a:prstGeom>
        </p:spPr>
      </p:pic>
      <p:pic>
        <p:nvPicPr>
          <p:cNvPr id="10" name="图形 9" descr="返回">
            <a:hlinkClick r:id="rId4" action="ppaction://hlinksldjump"/>
            <a:extLst>
              <a:ext uri="{FF2B5EF4-FFF2-40B4-BE49-F238E27FC236}">
                <a16:creationId xmlns:a16="http://schemas.microsoft.com/office/drawing/2014/main" id="{D40E8D86-9DDE-4D23-A382-CD20EDAAF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3800" y="6222359"/>
            <a:ext cx="562150" cy="5621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928C28-7AB3-4BA6-80D1-8965A2582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74544"/>
            <a:ext cx="4768082" cy="214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2FE5CCB-6D6C-4199-9E11-27E8E246117E}"/>
              </a:ext>
            </a:extLst>
          </p:cNvPr>
          <p:cNvSpPr/>
          <p:nvPr/>
        </p:nvSpPr>
        <p:spPr>
          <a:xfrm>
            <a:off x="9022702" y="5999584"/>
            <a:ext cx="569167" cy="289249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04F35E4-CA08-4530-A96E-0627A3A534C9}"/>
              </a:ext>
            </a:extLst>
          </p:cNvPr>
          <p:cNvSpPr/>
          <p:nvPr/>
        </p:nvSpPr>
        <p:spPr>
          <a:xfrm>
            <a:off x="7069832" y="4230093"/>
            <a:ext cx="569167" cy="28924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9BCDBE-CB08-4063-AA91-0E91A023CE66}"/>
              </a:ext>
            </a:extLst>
          </p:cNvPr>
          <p:cNvSpPr/>
          <p:nvPr/>
        </p:nvSpPr>
        <p:spPr>
          <a:xfrm>
            <a:off x="7069831" y="3343888"/>
            <a:ext cx="569167" cy="28924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400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2578515-496A-4F88-A653-13B409A8D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49149" y="719366"/>
            <a:ext cx="4704651" cy="5604967"/>
          </a:xfrm>
        </p:spPr>
      </p:pic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vDPA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7EED1F-15FF-46FE-9603-491F2FBAD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78"/>
          <a:stretch/>
        </p:blipFill>
        <p:spPr>
          <a:xfrm>
            <a:off x="569646" y="1641038"/>
            <a:ext cx="6079503" cy="4683295"/>
          </a:xfrm>
          <a:prstGeom prst="rect">
            <a:avLst/>
          </a:prstGeom>
        </p:spPr>
      </p:pic>
      <p:sp>
        <p:nvSpPr>
          <p:cNvPr id="4" name="AutoShape 2" descr="image">
            <a:extLst>
              <a:ext uri="{FF2B5EF4-FFF2-40B4-BE49-F238E27FC236}">
                <a16:creationId xmlns:a16="http://schemas.microsoft.com/office/drawing/2014/main" id="{BCDC79DE-ECDF-416B-86A8-8C3480FA1B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3265DA0D-FF05-45B6-99EA-75F978DC413F}"/>
              </a:ext>
            </a:extLst>
          </p:cNvPr>
          <p:cNvSpPr txBox="1">
            <a:spLocks/>
          </p:cNvSpPr>
          <p:nvPr/>
        </p:nvSpPr>
        <p:spPr>
          <a:xfrm>
            <a:off x="838200" y="1006474"/>
            <a:ext cx="10515600" cy="527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Virtio-net 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演变到 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vDPA</a:t>
            </a:r>
            <a:endParaRPr lang="zh-CN" altLang="en-US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形 13" descr="返回">
            <a:hlinkClick r:id="rId5" action="ppaction://hlinksldjump"/>
            <a:extLst>
              <a:ext uri="{FF2B5EF4-FFF2-40B4-BE49-F238E27FC236}">
                <a16:creationId xmlns:a16="http://schemas.microsoft.com/office/drawing/2014/main" id="{C22AE770-52C8-4994-ACED-587DA435B1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3800" y="6222359"/>
            <a:ext cx="562150" cy="5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82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DPU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F6B8A7-E411-4860-9C3A-7DAB3BB4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96" y="578221"/>
            <a:ext cx="7369207" cy="57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0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37884-A5D0-431E-824C-A416F32E6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DA00"/>
                </a:solidFill>
              </a:rPr>
              <a:t>Corsica </a:t>
            </a:r>
            <a:r>
              <a:rPr lang="zh-CN" altLang="en-US" dirty="0">
                <a:solidFill>
                  <a:srgbClr val="FFDA00"/>
                </a:solidFill>
              </a:rPr>
              <a:t>的实现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533D8F4-3078-4201-B8BA-DF07E3911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DA00"/>
                </a:solidFill>
              </a:rPr>
              <a:t>全局数据流</a:t>
            </a:r>
          </a:p>
        </p:txBody>
      </p:sp>
    </p:spTree>
    <p:extLst>
      <p:ext uri="{BB962C8B-B14F-4D97-AF65-F5344CB8AC3E}">
        <p14:creationId xmlns:p14="http://schemas.microsoft.com/office/powerpoint/2010/main" val="398040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Corsica </a:t>
            </a:r>
            <a:r>
              <a:rPr lang="zh-CN" altLang="en-US" dirty="0"/>
              <a:t>对应模块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BD36106-0CA2-408C-97A6-DD5E44EAF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5487" y="1047750"/>
            <a:ext cx="8201025" cy="4762500"/>
          </a:xfrm>
        </p:spPr>
      </p:pic>
    </p:spTree>
    <p:extLst>
      <p:ext uri="{BB962C8B-B14F-4D97-AF65-F5344CB8AC3E}">
        <p14:creationId xmlns:p14="http://schemas.microsoft.com/office/powerpoint/2010/main" val="3469649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8F5F41B6-3716-4656-920C-586B191FD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2944" t="5583"/>
          <a:stretch/>
        </p:blipFill>
        <p:spPr>
          <a:xfrm>
            <a:off x="6096000" y="905067"/>
            <a:ext cx="4357395" cy="5389351"/>
          </a:xfrm>
        </p:spPr>
      </p:pic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Corsica </a:t>
            </a:r>
            <a:r>
              <a:rPr lang="zh-CN" altLang="en-US" dirty="0"/>
              <a:t>全局数据流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23AE31-C766-4EDD-A5C6-D1280D76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99614"/>
            <a:ext cx="4365691" cy="58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37884-A5D0-431E-824C-A416F32E6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DA00"/>
                </a:solidFill>
              </a:rPr>
              <a:t>网络虚拟化两个方向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533D8F4-3078-4201-B8BA-DF07E3911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DA00"/>
                </a:solidFill>
              </a:rPr>
              <a:t>SDN</a:t>
            </a:r>
            <a:r>
              <a:rPr lang="zh-CN" altLang="en-US" dirty="0">
                <a:solidFill>
                  <a:srgbClr val="FFDA00"/>
                </a:solidFill>
              </a:rPr>
              <a:t>与</a:t>
            </a:r>
            <a:r>
              <a:rPr lang="en-US" altLang="zh-CN" dirty="0">
                <a:solidFill>
                  <a:srgbClr val="FFDA00"/>
                </a:solidFill>
              </a:rPr>
              <a:t>NFV</a:t>
            </a:r>
            <a:endParaRPr lang="zh-CN" altLang="en-US" dirty="0">
              <a:solidFill>
                <a:srgbClr val="FFD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82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7999EF-2EAA-44F9-A826-3DCF06E7B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38200" y="1006474"/>
            <a:ext cx="10727094" cy="5412911"/>
          </a:xfrm>
          <a:prstGeom prst="rect">
            <a:avLst/>
          </a:prstGeom>
        </p:spPr>
      </p:pic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Corsica</a:t>
            </a:r>
            <a:r>
              <a:rPr lang="zh-CN" altLang="en-US" dirty="0"/>
              <a:t> 全局数据流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022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Virtio RX </a:t>
            </a:r>
            <a:r>
              <a:rPr lang="zh-CN" altLang="en-US" dirty="0"/>
              <a:t>方向数据流模型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F59EE127-B12E-4A0C-B5E3-F1D329E3C9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11441D-E449-4515-BC10-135D00B1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30363"/>
            <a:ext cx="10515600" cy="49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57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F0C5B8D-BA45-42F5-A9C6-8784B7B8B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728" y="865804"/>
            <a:ext cx="4365140" cy="2766899"/>
          </a:xfrm>
        </p:spPr>
      </p:pic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慢速路径 </a:t>
            </a:r>
            <a:r>
              <a:rPr lang="en-US" altLang="zh-CN" dirty="0"/>
              <a:t>RX </a:t>
            </a:r>
            <a:r>
              <a:rPr lang="zh-CN" altLang="en-US" dirty="0"/>
              <a:t>方向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F59EE127-B12E-4A0C-B5E3-F1D329E3C9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76BC6D-DC57-438A-B172-E69EE5375BFB}"/>
              </a:ext>
            </a:extLst>
          </p:cNvPr>
          <p:cNvSpPr txBox="1"/>
          <p:nvPr/>
        </p:nvSpPr>
        <p:spPr>
          <a:xfrm>
            <a:off x="5596467" y="1066800"/>
            <a:ext cx="58468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数据包到达，然后被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接收引擎处理；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网络接口需要做数据包完整性检查</a:t>
            </a:r>
          </a:p>
          <a:p>
            <a:pPr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接收引擎做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Parser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build key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，查表，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查表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miss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endParaRPr lang="en-US" altLang="zh-CN" sz="1600" dirty="0">
              <a:solidFill>
                <a:srgbClr val="FF0000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目的地就设置为送给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N2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对应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Ethernet port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virtio-net PF/VF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的一个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RX queue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virtio-net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接口入队一个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PF/VF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Rx queue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OVS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进行处理，然后决定目的地，同时进行下发转发表项；</a:t>
            </a:r>
          </a:p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Table interface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把流表项写到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Hash/Action Cache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或者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DDR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内；</a:t>
            </a:r>
          </a:p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OVS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把报文送到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PF/VF representor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），需要设置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metadata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metadata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指定目的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vport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VPE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送到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virtio-net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接收，然后通过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PCIe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送到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Host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2D44E0A-78AB-4D39-848F-90D950493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32703"/>
            <a:ext cx="4331273" cy="27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1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Virtio TX </a:t>
            </a:r>
            <a:r>
              <a:rPr lang="zh-CN" altLang="en-US" dirty="0"/>
              <a:t>方向数据流模型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F59EE127-B12E-4A0C-B5E3-F1D329E3C9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AA6D643-C851-4103-B242-AEAD84DF0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767061"/>
            <a:ext cx="10515600" cy="5323877"/>
          </a:xfrm>
        </p:spPr>
      </p:pic>
    </p:spTree>
    <p:extLst>
      <p:ext uri="{BB962C8B-B14F-4D97-AF65-F5344CB8AC3E}">
        <p14:creationId xmlns:p14="http://schemas.microsoft.com/office/powerpoint/2010/main" val="53532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慢速路径 </a:t>
            </a:r>
            <a:r>
              <a:rPr lang="en-US" altLang="zh-CN" dirty="0"/>
              <a:t>TX </a:t>
            </a:r>
            <a:r>
              <a:rPr lang="zh-CN" altLang="en-US" dirty="0"/>
              <a:t>方向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C1454EC-5294-4D98-9288-4247066FB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5105" y="3662906"/>
            <a:ext cx="4235562" cy="2756477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0C3415-47EB-4751-AD1F-5F945FE00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08416"/>
            <a:ext cx="4302467" cy="275449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ADD13A4-3DDA-473B-80FB-E4FA4F06EE33}"/>
              </a:ext>
            </a:extLst>
          </p:cNvPr>
          <p:cNvSpPr txBox="1"/>
          <p:nvPr/>
        </p:nvSpPr>
        <p:spPr>
          <a:xfrm>
            <a:off x="5596467" y="1066800"/>
            <a:ext cx="5846806" cy="522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数据包从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PCIe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接口到达，然后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VPE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引擎先处理，通过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CMN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送到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DPE TX Engine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接收引擎做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Parser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build key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，查表，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查表 </a:t>
            </a:r>
            <a:r>
              <a:rPr lang="en-US" altLang="zh-CN" sz="16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miss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br>
              <a:rPr lang="en-US" altLang="zh-CN" sz="1600" dirty="0">
                <a:solidFill>
                  <a:srgbClr val="FF0000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目的地就设置为送给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N2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对应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vport/Queue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PF/VF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（或者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PF/VF representor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）的一个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RX queue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b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这个需要环回到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RX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，然后上送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N2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PF/VF representor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SPD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）限速处理（防攻击）上送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N2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OVS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进行处理，然后决定目的地，同时下发转发表项；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Table interface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把流表项写到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Hash/Action Cache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DDR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内；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OVS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把数据包送到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Ethernet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接口，需要设置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metadata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metadata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中设置是否需要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DPE TX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引擎是否处理；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不处理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metadata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中包含指定的目的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Ethernet port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b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处理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：数据包交给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DPE TX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引擎处理，指定目的地 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Ethernet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发送出去。</a:t>
            </a:r>
          </a:p>
        </p:txBody>
      </p:sp>
    </p:spTree>
    <p:extLst>
      <p:ext uri="{BB962C8B-B14F-4D97-AF65-F5344CB8AC3E}">
        <p14:creationId xmlns:p14="http://schemas.microsoft.com/office/powerpoint/2010/main" val="1510647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590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F59EE127-B12E-4A0C-B5E3-F1D329E3C9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45E98C3-7AEB-4658-9B05-1F2948E96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4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7F27C4-3FCD-4C4D-A975-CA8D37DC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</a:p>
          <a:p>
            <a:pPr lvl="2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即软件定义网络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抽象物理网络资源（交换机、路由器）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解耦网络转发平面（硬件）和控制平面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914400" lvl="2" indent="0"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应用：优化网络基础设施架构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914400" lvl="2" indent="0"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优点：简化网络管理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endParaRPr lang="en-US" altLang="zh-CN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NFV</a:t>
            </a:r>
          </a:p>
          <a:p>
            <a:pPr lvl="2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即网络功能虚拟化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虚拟化物理网络资源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2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解耦网络功能和旧设备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914400" lvl="2" indent="0"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应用：优化网络功能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914400" lvl="2" indent="0">
              <a:buNone/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优点：标准化，扩展灵活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网络虚拟化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985DFF-6C45-4D9A-91F4-33542139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650" y="3532993"/>
            <a:ext cx="4774150" cy="2533650"/>
          </a:xfrm>
          <a:prstGeom prst="rect">
            <a:avLst/>
          </a:prstGeom>
        </p:spPr>
      </p:pic>
      <p:sp>
        <p:nvSpPr>
          <p:cNvPr id="10" name="AutoShape 2" descr="image">
            <a:extLst>
              <a:ext uri="{FF2B5EF4-FFF2-40B4-BE49-F238E27FC236}">
                <a16:creationId xmlns:a16="http://schemas.microsoft.com/office/drawing/2014/main" id="{A3E8DCBA-E838-4671-BC14-9C9BFCC355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BB7BDF8-CAEA-4DEB-A25C-6E0B2ACCA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650" y="1034906"/>
            <a:ext cx="5153227" cy="228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7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2188D2C4-36DB-44C8-A224-CBD3BCDB7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8992" y="1522791"/>
            <a:ext cx="7874285" cy="4756548"/>
          </a:xfrm>
        </p:spPr>
      </p:pic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网络虚拟化</a:t>
            </a:r>
            <a:endParaRPr lang="en-US" altLang="zh-CN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A526A6B2-5582-4D0B-9D38-FCA731B1EB34}"/>
              </a:ext>
            </a:extLst>
          </p:cNvPr>
          <p:cNvSpPr txBox="1">
            <a:spLocks/>
          </p:cNvSpPr>
          <p:nvPr/>
        </p:nvSpPr>
        <p:spPr>
          <a:xfrm>
            <a:off x="838200" y="1006474"/>
            <a:ext cx="10515600" cy="5272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SDN </a:t>
            </a:r>
            <a:r>
              <a:rPr lang="zh-CN" altLang="en-US" sz="24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解耦网络转发平面和控制平面</a:t>
            </a:r>
          </a:p>
        </p:txBody>
      </p:sp>
    </p:spTree>
    <p:extLst>
      <p:ext uri="{BB962C8B-B14F-4D97-AF65-F5344CB8AC3E}">
        <p14:creationId xmlns:p14="http://schemas.microsoft.com/office/powerpoint/2010/main" val="251260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网络虚拟化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ED88E1-264F-4DF6-B48D-F7F64D9A2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38200" y="1195386"/>
            <a:ext cx="741997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36B99B-A7BD-439B-8345-4DDAAD03A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61" r="50701"/>
          <a:stretch/>
        </p:blipFill>
        <p:spPr>
          <a:xfrm>
            <a:off x="8728966" y="944761"/>
            <a:ext cx="2408141" cy="24842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28A9A3-A308-4592-87A9-6162AAEAE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95" t="13194"/>
          <a:stretch/>
        </p:blipFill>
        <p:spPr>
          <a:xfrm>
            <a:off x="8728966" y="3569110"/>
            <a:ext cx="2511040" cy="24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37884-A5D0-431E-824C-A416F32E6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DA00"/>
                </a:solidFill>
              </a:rPr>
              <a:t>软件定义网络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533D8F4-3078-4201-B8BA-DF07E3911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DA00"/>
                </a:solidFill>
              </a:rPr>
              <a:t>SDN</a:t>
            </a:r>
            <a:endParaRPr lang="zh-CN" altLang="en-US" dirty="0">
              <a:solidFill>
                <a:srgbClr val="FFD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3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7F27C4-3FCD-4C4D-A975-CA8D37DCA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474"/>
            <a:ext cx="4181887" cy="5272865"/>
          </a:xfrm>
        </p:spPr>
        <p:txBody>
          <a:bodyPr/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OpenFlow 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控制器与转发器之间建立一个通信接口标准</a:t>
            </a:r>
            <a:endParaRPr lang="en-US" altLang="zh-CN" sz="2000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vSwitch 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OpenFlow </a:t>
            </a: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交换机</a:t>
            </a:r>
            <a:endParaRPr lang="en-US" altLang="zh-CN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 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引入硬件架构</a:t>
            </a:r>
            <a:endParaRPr lang="en-US" altLang="zh-CN" sz="2000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数据面的高级编程语言，定义数据面，打破 </a:t>
            </a:r>
            <a:r>
              <a:rPr lang="en-US" altLang="zh-CN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openflow </a:t>
            </a: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的局限性</a:t>
            </a:r>
            <a:endParaRPr lang="en-US" altLang="zh-CN" sz="2000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可编程协议无关交换机芯片架构（</a:t>
            </a:r>
            <a:r>
              <a:rPr lang="en-US" altLang="zh-CN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PISA</a:t>
            </a: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SDN </a:t>
            </a:r>
            <a:r>
              <a:rPr lang="zh-CN" altLang="en-US" dirty="0"/>
              <a:t>发展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DA0F92-BF0F-4968-BB7A-48DEE3C4D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087" y="807859"/>
            <a:ext cx="6587922" cy="34831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4CF6D3-2F18-40D2-B6F9-3F2042F8D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87" y="4291029"/>
            <a:ext cx="2349704" cy="2174082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E23105CD-2B3F-4B7B-9D51-8105B1B58C7D}"/>
              </a:ext>
            </a:extLst>
          </p:cNvPr>
          <p:cNvSpPr/>
          <p:nvPr/>
        </p:nvSpPr>
        <p:spPr>
          <a:xfrm>
            <a:off x="7689360" y="4640239"/>
            <a:ext cx="2751177" cy="777922"/>
          </a:xfrm>
          <a:prstGeom prst="wedgeRoundRectCallout">
            <a:avLst>
              <a:gd name="adj1" fmla="val -71164"/>
              <a:gd name="adj2" fmla="val 35955"/>
              <a:gd name="adj3" fmla="val 16667"/>
            </a:avLst>
          </a:prstGeom>
          <a:solidFill>
            <a:srgbClr val="FFDA00"/>
          </a:solidFill>
          <a:ln>
            <a:solidFill>
              <a:srgbClr val="FFD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OpenFlow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协议架构</a:t>
            </a:r>
          </a:p>
        </p:txBody>
      </p:sp>
    </p:spTree>
    <p:extLst>
      <p:ext uri="{BB962C8B-B14F-4D97-AF65-F5344CB8AC3E}">
        <p14:creationId xmlns:p14="http://schemas.microsoft.com/office/powerpoint/2010/main" val="40764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7F27C4-3FCD-4C4D-A975-CA8D37DC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解决广播和安全问题：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物理隔离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单独交换机、单独的子网</a:t>
            </a:r>
            <a:endParaRPr lang="en-US" altLang="zh-CN" sz="2000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虚拟隔离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 </a:t>
            </a:r>
            <a:r>
              <a:rPr lang="en-US" altLang="zh-CN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VLAN </a:t>
            </a: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即虚拟局域网</a:t>
            </a:r>
            <a:endParaRPr lang="en-US" altLang="zh-CN" sz="2000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lvl="1" indent="0">
              <a:buNone/>
            </a:pP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相同 </a:t>
            </a:r>
            <a:r>
              <a:rPr lang="en-US" altLang="zh-CN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VLAN ID </a:t>
            </a:r>
            <a:r>
              <a:rPr lang="zh-CN" altLang="en-US" sz="2000" dirty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才会相互转发</a:t>
            </a:r>
            <a:endParaRPr lang="en-US" altLang="zh-CN" sz="2000" dirty="0">
              <a:solidFill>
                <a:srgbClr val="FFC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A12A0C2A-6762-498B-9EFD-EFAF6FA587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VLAN</a:t>
            </a:r>
            <a:endParaRPr lang="zh-CN" alt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FC-8C7D-46DC-8329-13A7963E72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274297" y="6419384"/>
            <a:ext cx="6079503" cy="365125"/>
          </a:xfrm>
        </p:spPr>
        <p:txBody>
          <a:bodyPr/>
          <a:lstStyle/>
          <a:p>
            <a:pPr algn="r"/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Proprietary &amp; Confidential @ 2021</a:t>
            </a:r>
            <a:r>
              <a:rPr kumimoji="1" lang="zh-CN" altLang="en-US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深圳云豹智能有限公司 </a:t>
            </a:r>
            <a:r>
              <a:rPr kumimoji="1" lang="en-US" altLang="zh-CN">
                <a:solidFill>
                  <a:schemeClr val="bg1">
                    <a:lumMod val="50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. All Rights Reserved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C04C5A-190C-4CE5-BCD7-B45039609A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19384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E1F2F1-5A80-43A8-ADBE-72DFF10284D1}"/>
              </a:ext>
            </a:extLst>
          </p:cNvPr>
          <p:cNvGrpSpPr>
            <a:grpSpLocks noChangeAspect="1"/>
          </p:cNvGrpSpPr>
          <p:nvPr/>
        </p:nvGrpSpPr>
        <p:grpSpPr>
          <a:xfrm>
            <a:off x="7184084" y="666868"/>
            <a:ext cx="3109986" cy="5524264"/>
            <a:chOff x="3936366" y="1056498"/>
            <a:chExt cx="5213766" cy="926120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2696EDE-B650-45D1-9CC8-4CBD1C986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853"/>
            <a:stretch/>
          </p:blipFill>
          <p:spPr>
            <a:xfrm>
              <a:off x="3970898" y="1056498"/>
              <a:ext cx="5119127" cy="250012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4FC61C1-4CF1-492A-8A05-D299A5752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74"/>
            <a:stretch/>
          </p:blipFill>
          <p:spPr>
            <a:xfrm>
              <a:off x="3936366" y="3533391"/>
              <a:ext cx="5213766" cy="678431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771388A-D241-41E8-B847-372C2FAB8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" y="3915593"/>
            <a:ext cx="5072743" cy="22755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8942746-5C81-40AA-9F32-A74F068D4833}"/>
              </a:ext>
            </a:extLst>
          </p:cNvPr>
          <p:cNvSpPr txBox="1"/>
          <p:nvPr/>
        </p:nvSpPr>
        <p:spPr>
          <a:xfrm>
            <a:off x="2453158" y="3642906"/>
            <a:ext cx="255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L2 Eth + DATA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91E70B-D524-42E1-AD7E-5CBCFB93DF20}"/>
              </a:ext>
            </a:extLst>
          </p:cNvPr>
          <p:cNvSpPr txBox="1"/>
          <p:nvPr/>
        </p:nvSpPr>
        <p:spPr>
          <a:xfrm>
            <a:off x="2453158" y="4448305"/>
            <a:ext cx="282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L2 Eth + VLAN + DATA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6996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云豹智能ppt模板4-1.pptx" id="{139D271F-96FD-4059-A418-6EE79A461E86}" vid="{C85CB2D6-CDAC-4915-A025-CEB1B6F7018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云豹智能ppt模板4-1</Template>
  <TotalTime>2407</TotalTime>
  <Words>4502</Words>
  <Application>Microsoft Office PowerPoint</Application>
  <PresentationFormat>宽屏</PresentationFormat>
  <Paragraphs>432</Paragraphs>
  <Slides>36</Slides>
  <Notes>34</Notes>
  <HiddenSlides>1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6" baseType="lpstr">
      <vt:lpstr>-apple-system</vt:lpstr>
      <vt:lpstr>-apple-system-font</vt:lpstr>
      <vt:lpstr>Helvetica Neue</vt:lpstr>
      <vt:lpstr>Microsoft YaHei Light</vt:lpstr>
      <vt:lpstr>OpenSans</vt:lpstr>
      <vt:lpstr>PingFang SC</vt:lpstr>
      <vt:lpstr>PingFangSC-Regular-Identity-H</vt:lpstr>
      <vt:lpstr>等线</vt:lpstr>
      <vt:lpstr>Microsoft Yahei</vt:lpstr>
      <vt:lpstr>Microsoft Yahei</vt:lpstr>
      <vt:lpstr>Microsoft Yahei</vt:lpstr>
      <vt:lpstr>微软雅黑 Light</vt:lpstr>
      <vt:lpstr>Arial</vt:lpstr>
      <vt:lpstr>Calibri</vt:lpstr>
      <vt:lpstr>Calibri Light</vt:lpstr>
      <vt:lpstr>Georgia</vt:lpstr>
      <vt:lpstr>Lato</vt:lpstr>
      <vt:lpstr>open sans</vt:lpstr>
      <vt:lpstr>Wingdings</vt:lpstr>
      <vt:lpstr>Office 主题​​</vt:lpstr>
      <vt:lpstr>网络虚拟化学习分享</vt:lpstr>
      <vt:lpstr>PowerPoint 演示文稿</vt:lpstr>
      <vt:lpstr>网络虚拟化两个方向</vt:lpstr>
      <vt:lpstr>PowerPoint 演示文稿</vt:lpstr>
      <vt:lpstr>PowerPoint 演示文稿</vt:lpstr>
      <vt:lpstr>PowerPoint 演示文稿</vt:lpstr>
      <vt:lpstr>软件定义网络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网络功能虚拟化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Corsica 的实现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Xueli</dc:creator>
  <cp:lastModifiedBy>Ethan Gao</cp:lastModifiedBy>
  <cp:revision>100</cp:revision>
  <cp:lastPrinted>2021-04-14T02:29:51Z</cp:lastPrinted>
  <dcterms:created xsi:type="dcterms:W3CDTF">2021-04-26T06:57:42Z</dcterms:created>
  <dcterms:modified xsi:type="dcterms:W3CDTF">2023-03-10T06:27:21Z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_IPGFID">
    <vt:lpwstr>[DocID]=92FB31F6-8EF7-48BA-B4C1-672DCA11DA08</vt:lpwstr>
  </property>
  <property fmtid="{D5CDD505-2E9C-101B-9397-08002B2CF9AE}" pid="4" name="DOCPROPERTY_INTERNAL_DELFLAGS2">
    <vt:lpwstr>1</vt:lpwstr>
  </property>
  <property fmtid="{D5CDD505-2E9C-101B-9397-08002B2CF9AE}" pid="5" name="_IPGFLOW_P-1_E-0_CV-88520CEC_CN-F803D5A0">
    <vt:lpwstr>DPFPMK|3|50|1|0</vt:lpwstr>
  </property>
  <property fmtid="{D5CDD505-2E9C-101B-9397-08002B2CF9AE}" pid="6" name="_IPGFLOW_P-1_E-1_FP-1_SP-1_CV-6CA7FEC2_CN-64A15842">
    <vt:lpwstr>khNfiIH9ObGrVb0KTn/NrZczsJ6zl4myft0HDu6fb0gM4B9d4T+/9ZI3Ny/VJZ4U3Ivy2aVCT/1w4nVyTna10kiSNW4/2xEgtT7lOy+VzHjdw5G0HMHn1ovtAztRR0y4uR/g/65QQfnIBQsY/eXJIj5LLP9lNA2kOp+dNVQQioHwvHcYlk1YxPnkFbxyo31BWN7FuZknBa9fZjNpnFEDEal1XJSnk4ghhpZeZ49z0q1XybO1c/AbEx9bUSdNvpH</vt:lpwstr>
  </property>
  <property fmtid="{D5CDD505-2E9C-101B-9397-08002B2CF9AE}" pid="7" name="_IPGFLOW_P-1_E-1_FP-1_SP-2_CV-1EA340EE_CN-4EC92FDA">
    <vt:lpwstr>s092/XIIuAr99RWuhBFyJEd8GEhv8U2TP3+ZjNVr9ii88vc454sY4nTwcc4VLXVHkFDVciEocKNvZOF8GJb9gUs5YdlWEoWMOVgVO0IAVcCa7BU2FB4hFh1I4GAYHuGS6Y+L62BEbut33Awc5bahOYQ==</vt:lpwstr>
  </property>
  <property fmtid="{D5CDD505-2E9C-101B-9397-08002B2CF9AE}" pid="8" name="_IPGFLOW_P-1_E-0_FP-1_CV-FB4CA461_CN-357F278A">
    <vt:lpwstr>DPSPMK|3|408|2|0</vt:lpwstr>
  </property>
</Properties>
</file>